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8"/>
  </p:notesMasterIdLst>
  <p:handoutMasterIdLst>
    <p:handoutMasterId r:id="rId19"/>
  </p:handoutMasterIdLst>
  <p:sldIdLst>
    <p:sldId id="260" r:id="rId2"/>
    <p:sldId id="264" r:id="rId3"/>
    <p:sldId id="270" r:id="rId4"/>
    <p:sldId id="275" r:id="rId5"/>
    <p:sldId id="276" r:id="rId6"/>
    <p:sldId id="277" r:id="rId7"/>
    <p:sldId id="279" r:id="rId8"/>
    <p:sldId id="278" r:id="rId9"/>
    <p:sldId id="267" r:id="rId10"/>
    <p:sldId id="266" r:id="rId11"/>
    <p:sldId id="268" r:id="rId12"/>
    <p:sldId id="265" r:id="rId13"/>
    <p:sldId id="269" r:id="rId14"/>
    <p:sldId id="273" r:id="rId15"/>
    <p:sldId id="272" r:id="rId16"/>
    <p:sldId id="274" r:id="rId17"/>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27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0F0BB7-CC8D-47B4-83DF-9E47ADBA0E58}" v="170" dt="2025-12-15T13:08:40.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0" autoAdjust="0"/>
    <p:restoredTop sz="74903" autoAdjust="0"/>
  </p:normalViewPr>
  <p:slideViewPr>
    <p:cSldViewPr snapToGrid="0" snapToObjects="1">
      <p:cViewPr>
        <p:scale>
          <a:sx n="50" d="100"/>
          <a:sy n="50" d="100"/>
        </p:scale>
        <p:origin x="2820" y="88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érémy Dejardin" userId="0659eb3b-6f15-4d8e-99fa-d09dd04c4ef2" providerId="ADAL" clId="{C1F9DAB2-F18B-43DD-A961-E31870585FF2}"/>
    <pc:docChg chg="undo redo custSel addSld delSld modSld sldOrd modMainMaster modNotesMaster">
      <pc:chgData name="Jérémy Dejardin" userId="0659eb3b-6f15-4d8e-99fa-d09dd04c4ef2" providerId="ADAL" clId="{C1F9DAB2-F18B-43DD-A961-E31870585FF2}" dt="2025-12-15T13:18:22.743" v="835" actId="2696"/>
      <pc:docMkLst>
        <pc:docMk/>
      </pc:docMkLst>
      <pc:sldChg chg="modSp del mod">
        <pc:chgData name="Jérémy Dejardin" userId="0659eb3b-6f15-4d8e-99fa-d09dd04c4ef2" providerId="ADAL" clId="{C1F9DAB2-F18B-43DD-A961-E31870585FF2}" dt="2025-12-15T13:08:44.948" v="834" actId="47"/>
        <pc:sldMkLst>
          <pc:docMk/>
          <pc:sldMk cId="794225328" sldId="259"/>
        </pc:sldMkLst>
      </pc:sldChg>
      <pc:sldChg chg="modSp mod">
        <pc:chgData name="Jérémy Dejardin" userId="0659eb3b-6f15-4d8e-99fa-d09dd04c4ef2" providerId="ADAL" clId="{C1F9DAB2-F18B-43DD-A961-E31870585FF2}" dt="2025-12-12T12:36:33.375" v="237"/>
        <pc:sldMkLst>
          <pc:docMk/>
          <pc:sldMk cId="4049779415" sldId="260"/>
        </pc:sldMkLst>
        <pc:spChg chg="mod">
          <ac:chgData name="Jérémy Dejardin" userId="0659eb3b-6f15-4d8e-99fa-d09dd04c4ef2" providerId="ADAL" clId="{C1F9DAB2-F18B-43DD-A961-E31870585FF2}" dt="2025-12-12T12:36:33.375" v="237"/>
          <ac:spMkLst>
            <pc:docMk/>
            <pc:sldMk cId="4049779415" sldId="260"/>
            <ac:spMk id="4" creationId="{3BD6E472-6F99-8EF5-40A4-C81AE0676BD1}"/>
          </ac:spMkLst>
        </pc:spChg>
      </pc:sldChg>
      <pc:sldChg chg="delSp modSp mod">
        <pc:chgData name="Jérémy Dejardin" userId="0659eb3b-6f15-4d8e-99fa-d09dd04c4ef2" providerId="ADAL" clId="{C1F9DAB2-F18B-43DD-A961-E31870585FF2}" dt="2025-12-15T09:54:16.686" v="622" actId="1076"/>
        <pc:sldMkLst>
          <pc:docMk/>
          <pc:sldMk cId="765889927" sldId="264"/>
        </pc:sldMkLst>
        <pc:spChg chg="mod">
          <ac:chgData name="Jérémy Dejardin" userId="0659eb3b-6f15-4d8e-99fa-d09dd04c4ef2" providerId="ADAL" clId="{C1F9DAB2-F18B-43DD-A961-E31870585FF2}" dt="2025-12-15T08:30:11.137" v="369" actId="1076"/>
          <ac:spMkLst>
            <pc:docMk/>
            <pc:sldMk cId="765889927" sldId="264"/>
            <ac:spMk id="4" creationId="{0642DEBD-00DB-D14E-4F9A-7C4917256ECD}"/>
          </ac:spMkLst>
        </pc:spChg>
        <pc:spChg chg="mod">
          <ac:chgData name="Jérémy Dejardin" userId="0659eb3b-6f15-4d8e-99fa-d09dd04c4ef2" providerId="ADAL" clId="{C1F9DAB2-F18B-43DD-A961-E31870585FF2}" dt="2025-12-15T09:54:16.686" v="622" actId="1076"/>
          <ac:spMkLst>
            <pc:docMk/>
            <pc:sldMk cId="765889927" sldId="264"/>
            <ac:spMk id="7" creationId="{FD454177-1710-CABC-6627-48EF73243E09}"/>
          </ac:spMkLst>
        </pc:spChg>
      </pc:sldChg>
      <pc:sldChg chg="addSp delSp modSp mod ord setBg modClrScheme chgLayout modNotesTx">
        <pc:chgData name="Jérémy Dejardin" userId="0659eb3b-6f15-4d8e-99fa-d09dd04c4ef2" providerId="ADAL" clId="{C1F9DAB2-F18B-43DD-A961-E31870585FF2}" dt="2025-12-15T10:50:11.662" v="801" actId="20577"/>
        <pc:sldMkLst>
          <pc:docMk/>
          <pc:sldMk cId="625249660" sldId="265"/>
        </pc:sldMkLst>
        <pc:spChg chg="mod ord">
          <ac:chgData name="Jérémy Dejardin" userId="0659eb3b-6f15-4d8e-99fa-d09dd04c4ef2" providerId="ADAL" clId="{C1F9DAB2-F18B-43DD-A961-E31870585FF2}" dt="2025-12-12T14:29:58.302" v="329" actId="20577"/>
          <ac:spMkLst>
            <pc:docMk/>
            <pc:sldMk cId="625249660" sldId="265"/>
            <ac:spMk id="2" creationId="{484008A5-83AA-F06A-B149-42BEEDE823F3}"/>
          </ac:spMkLst>
        </pc:spChg>
        <pc:picChg chg="add mod">
          <ac:chgData name="Jérémy Dejardin" userId="0659eb3b-6f15-4d8e-99fa-d09dd04c4ef2" providerId="ADAL" clId="{C1F9DAB2-F18B-43DD-A961-E31870585FF2}" dt="2025-12-12T14:30:00.119" v="332" actId="962"/>
          <ac:picMkLst>
            <pc:docMk/>
            <pc:sldMk cId="625249660" sldId="265"/>
            <ac:picMk id="5" creationId="{F7A708BF-1972-6B2A-BDCD-7298F4E23F81}"/>
          </ac:picMkLst>
        </pc:picChg>
      </pc:sldChg>
      <pc:sldChg chg="addSp delSp modSp mod setBg modClrScheme chgLayout">
        <pc:chgData name="Jérémy Dejardin" userId="0659eb3b-6f15-4d8e-99fa-d09dd04c4ef2" providerId="ADAL" clId="{C1F9DAB2-F18B-43DD-A961-E31870585FF2}" dt="2025-12-12T12:39:35.214" v="291"/>
        <pc:sldMkLst>
          <pc:docMk/>
          <pc:sldMk cId="1993886669" sldId="266"/>
        </pc:sldMkLst>
        <pc:picChg chg="add mod ord">
          <ac:chgData name="Jérémy Dejardin" userId="0659eb3b-6f15-4d8e-99fa-d09dd04c4ef2" providerId="ADAL" clId="{C1F9DAB2-F18B-43DD-A961-E31870585FF2}" dt="2025-12-12T12:36:44.289" v="239" actId="1076"/>
          <ac:picMkLst>
            <pc:docMk/>
            <pc:sldMk cId="1993886669" sldId="266"/>
            <ac:picMk id="5" creationId="{5D43064D-2D14-CA95-7F2B-70F82F65E07B}"/>
          </ac:picMkLst>
        </pc:picChg>
      </pc:sldChg>
      <pc:sldChg chg="addSp delSp modSp mod ord modClrScheme chgLayout">
        <pc:chgData name="Jérémy Dejardin" userId="0659eb3b-6f15-4d8e-99fa-d09dd04c4ef2" providerId="ADAL" clId="{C1F9DAB2-F18B-43DD-A961-E31870585FF2}" dt="2025-12-12T14:03:49.974" v="325" actId="962"/>
        <pc:sldMkLst>
          <pc:docMk/>
          <pc:sldMk cId="2894818047" sldId="267"/>
        </pc:sldMkLst>
        <pc:picChg chg="add mod">
          <ac:chgData name="Jérémy Dejardin" userId="0659eb3b-6f15-4d8e-99fa-d09dd04c4ef2" providerId="ADAL" clId="{C1F9DAB2-F18B-43DD-A961-E31870585FF2}" dt="2025-12-12T14:03:49.974" v="325" actId="962"/>
          <ac:picMkLst>
            <pc:docMk/>
            <pc:sldMk cId="2894818047" sldId="267"/>
            <ac:picMk id="5" creationId="{5FE74964-5E16-F045-2EFB-2CAD39CED826}"/>
          </ac:picMkLst>
        </pc:picChg>
      </pc:sldChg>
      <pc:sldChg chg="addSp delSp modSp mod modClrScheme chgLayout">
        <pc:chgData name="Jérémy Dejardin" userId="0659eb3b-6f15-4d8e-99fa-d09dd04c4ef2" providerId="ADAL" clId="{C1F9DAB2-F18B-43DD-A961-E31870585FF2}" dt="2025-12-12T16:09:47.999" v="367" actId="962"/>
        <pc:sldMkLst>
          <pc:docMk/>
          <pc:sldMk cId="1432960140" sldId="268"/>
        </pc:sldMkLst>
        <pc:spChg chg="mod ord">
          <ac:chgData name="Jérémy Dejardin" userId="0659eb3b-6f15-4d8e-99fa-d09dd04c4ef2" providerId="ADAL" clId="{C1F9DAB2-F18B-43DD-A961-E31870585FF2}" dt="2025-12-12T16:09:47.040" v="364" actId="20577"/>
          <ac:spMkLst>
            <pc:docMk/>
            <pc:sldMk cId="1432960140" sldId="268"/>
            <ac:spMk id="2" creationId="{DC5905EF-B32F-6C1E-E5CC-1676AC10627B}"/>
          </ac:spMkLst>
        </pc:spChg>
        <pc:picChg chg="add mod">
          <ac:chgData name="Jérémy Dejardin" userId="0659eb3b-6f15-4d8e-99fa-d09dd04c4ef2" providerId="ADAL" clId="{C1F9DAB2-F18B-43DD-A961-E31870585FF2}" dt="2025-12-12T16:09:47.999" v="367" actId="962"/>
          <ac:picMkLst>
            <pc:docMk/>
            <pc:sldMk cId="1432960140" sldId="268"/>
            <ac:picMk id="5" creationId="{D9DDF7F3-23EF-48C8-0F9B-95A5B54B7C07}"/>
          </ac:picMkLst>
        </pc:picChg>
      </pc:sldChg>
      <pc:sldChg chg="addSp modSp mod">
        <pc:chgData name="Jérémy Dejardin" userId="0659eb3b-6f15-4d8e-99fa-d09dd04c4ef2" providerId="ADAL" clId="{C1F9DAB2-F18B-43DD-A961-E31870585FF2}" dt="2025-12-12T13:40:11.211" v="320" actId="1076"/>
        <pc:sldMkLst>
          <pc:docMk/>
          <pc:sldMk cId="2896576158" sldId="269"/>
        </pc:sldMkLst>
        <pc:spChg chg="mod">
          <ac:chgData name="Jérémy Dejardin" userId="0659eb3b-6f15-4d8e-99fa-d09dd04c4ef2" providerId="ADAL" clId="{C1F9DAB2-F18B-43DD-A961-E31870585FF2}" dt="2025-12-12T12:36:33.375" v="237"/>
          <ac:spMkLst>
            <pc:docMk/>
            <pc:sldMk cId="2896576158" sldId="269"/>
            <ac:spMk id="2" creationId="{B799E35B-3A51-69BB-2013-1BD99B56BF2A}"/>
          </ac:spMkLst>
        </pc:spChg>
        <pc:spChg chg="mod">
          <ac:chgData name="Jérémy Dejardin" userId="0659eb3b-6f15-4d8e-99fa-d09dd04c4ef2" providerId="ADAL" clId="{C1F9DAB2-F18B-43DD-A961-E31870585FF2}" dt="2025-12-12T13:40:00.739" v="319" actId="20577"/>
          <ac:spMkLst>
            <pc:docMk/>
            <pc:sldMk cId="2896576158" sldId="269"/>
            <ac:spMk id="3" creationId="{CDA6CAC2-268B-D091-83D1-8942308F638A}"/>
          </ac:spMkLst>
        </pc:spChg>
        <pc:spChg chg="add mod">
          <ac:chgData name="Jérémy Dejardin" userId="0659eb3b-6f15-4d8e-99fa-d09dd04c4ef2" providerId="ADAL" clId="{C1F9DAB2-F18B-43DD-A961-E31870585FF2}" dt="2025-12-12T13:39:10.515" v="312" actId="1076"/>
          <ac:spMkLst>
            <pc:docMk/>
            <pc:sldMk cId="2896576158" sldId="269"/>
            <ac:spMk id="4" creationId="{421661BD-CC97-1D12-CCEB-6C08FC872DD7}"/>
          </ac:spMkLst>
        </pc:spChg>
        <pc:picChg chg="add mod">
          <ac:chgData name="Jérémy Dejardin" userId="0659eb3b-6f15-4d8e-99fa-d09dd04c4ef2" providerId="ADAL" clId="{C1F9DAB2-F18B-43DD-A961-E31870585FF2}" dt="2025-12-12T13:40:11.211" v="320" actId="1076"/>
          <ac:picMkLst>
            <pc:docMk/>
            <pc:sldMk cId="2896576158" sldId="269"/>
            <ac:picMk id="6" creationId="{B50E6BD8-EABC-9FDF-AA14-B99A1688DF24}"/>
          </ac:picMkLst>
        </pc:picChg>
      </pc:sldChg>
      <pc:sldChg chg="addSp modSp add mod">
        <pc:chgData name="Jérémy Dejardin" userId="0659eb3b-6f15-4d8e-99fa-d09dd04c4ef2" providerId="ADAL" clId="{C1F9DAB2-F18B-43DD-A961-E31870585FF2}" dt="2025-12-15T08:40:08.900" v="452" actId="1076"/>
        <pc:sldMkLst>
          <pc:docMk/>
          <pc:sldMk cId="2067060358" sldId="270"/>
        </pc:sldMkLst>
        <pc:spChg chg="mod">
          <ac:chgData name="Jérémy Dejardin" userId="0659eb3b-6f15-4d8e-99fa-d09dd04c4ef2" providerId="ADAL" clId="{C1F9DAB2-F18B-43DD-A961-E31870585FF2}" dt="2025-12-12T14:33:26.860" v="351" actId="1076"/>
          <ac:spMkLst>
            <pc:docMk/>
            <pc:sldMk cId="2067060358" sldId="270"/>
            <ac:spMk id="4" creationId="{BD7C014E-79CA-EE42-44DF-633710AA4924}"/>
          </ac:spMkLst>
        </pc:spChg>
        <pc:spChg chg="mod">
          <ac:chgData name="Jérémy Dejardin" userId="0659eb3b-6f15-4d8e-99fa-d09dd04c4ef2" providerId="ADAL" clId="{C1F9DAB2-F18B-43DD-A961-E31870585FF2}" dt="2025-12-15T08:30:20.754" v="370" actId="1076"/>
          <ac:spMkLst>
            <pc:docMk/>
            <pc:sldMk cId="2067060358" sldId="270"/>
            <ac:spMk id="7" creationId="{970CA73C-4DBB-2476-0FA7-579125C05862}"/>
          </ac:spMkLst>
        </pc:spChg>
        <pc:picChg chg="add mod ord modCrop">
          <ac:chgData name="Jérémy Dejardin" userId="0659eb3b-6f15-4d8e-99fa-d09dd04c4ef2" providerId="ADAL" clId="{C1F9DAB2-F18B-43DD-A961-E31870585FF2}" dt="2025-12-15T08:40:08.900" v="452" actId="1076"/>
          <ac:picMkLst>
            <pc:docMk/>
            <pc:sldMk cId="2067060358" sldId="270"/>
            <ac:picMk id="3" creationId="{E712576A-4CA3-7793-CDC6-D844BDB7BC94}"/>
          </ac:picMkLst>
        </pc:picChg>
        <pc:picChg chg="add mod">
          <ac:chgData name="Jérémy Dejardin" userId="0659eb3b-6f15-4d8e-99fa-d09dd04c4ef2" providerId="ADAL" clId="{C1F9DAB2-F18B-43DD-A961-E31870585FF2}" dt="2025-12-12T14:36:59.995" v="362" actId="1076"/>
          <ac:picMkLst>
            <pc:docMk/>
            <pc:sldMk cId="2067060358" sldId="270"/>
            <ac:picMk id="6" creationId="{28111B73-3395-4A3B-9296-A3E7FBB3F115}"/>
          </ac:picMkLst>
        </pc:picChg>
      </pc:sldChg>
      <pc:sldChg chg="modSp new del">
        <pc:chgData name="Jérémy Dejardin" userId="0659eb3b-6f15-4d8e-99fa-d09dd04c4ef2" providerId="ADAL" clId="{C1F9DAB2-F18B-43DD-A961-E31870585FF2}" dt="2025-12-15T13:18:22.743" v="835" actId="2696"/>
        <pc:sldMkLst>
          <pc:docMk/>
          <pc:sldMk cId="2329823075" sldId="271"/>
        </pc:sldMkLst>
      </pc:sldChg>
      <pc:sldChg chg="addSp delSp modSp new mod">
        <pc:chgData name="Jérémy Dejardin" userId="0659eb3b-6f15-4d8e-99fa-d09dd04c4ef2" providerId="ADAL" clId="{C1F9DAB2-F18B-43DD-A961-E31870585FF2}" dt="2025-12-12T12:36:33.375" v="237"/>
        <pc:sldMkLst>
          <pc:docMk/>
          <pc:sldMk cId="3953450311" sldId="272"/>
        </pc:sldMkLst>
        <pc:spChg chg="mod">
          <ac:chgData name="Jérémy Dejardin" userId="0659eb3b-6f15-4d8e-99fa-d09dd04c4ef2" providerId="ADAL" clId="{C1F9DAB2-F18B-43DD-A961-E31870585FF2}" dt="2025-12-12T12:36:33.375" v="237"/>
          <ac:spMkLst>
            <pc:docMk/>
            <pc:sldMk cId="3953450311" sldId="272"/>
            <ac:spMk id="2" creationId="{7301409F-DBC9-C97E-3899-F903EDAAB734}"/>
          </ac:spMkLst>
        </pc:spChg>
        <pc:spChg chg="add mod">
          <ac:chgData name="Jérémy Dejardin" userId="0659eb3b-6f15-4d8e-99fa-d09dd04c4ef2" providerId="ADAL" clId="{C1F9DAB2-F18B-43DD-A961-E31870585FF2}" dt="2025-12-12T12:36:33.375" v="237"/>
          <ac:spMkLst>
            <pc:docMk/>
            <pc:sldMk cId="3953450311" sldId="272"/>
            <ac:spMk id="5" creationId="{FBC8C5A6-C378-3492-3113-D12468BCACAC}"/>
          </ac:spMkLst>
        </pc:spChg>
      </pc:sldChg>
      <pc:sldChg chg="delSp modSp new mod">
        <pc:chgData name="Jérémy Dejardin" userId="0659eb3b-6f15-4d8e-99fa-d09dd04c4ef2" providerId="ADAL" clId="{C1F9DAB2-F18B-43DD-A961-E31870585FF2}" dt="2025-12-15T08:36:51.043" v="447" actId="1076"/>
        <pc:sldMkLst>
          <pc:docMk/>
          <pc:sldMk cId="1935731787" sldId="273"/>
        </pc:sldMkLst>
        <pc:spChg chg="mod">
          <ac:chgData name="Jérémy Dejardin" userId="0659eb3b-6f15-4d8e-99fa-d09dd04c4ef2" providerId="ADAL" clId="{C1F9DAB2-F18B-43DD-A961-E31870585FF2}" dt="2025-12-15T08:36:51.043" v="447" actId="1076"/>
          <ac:spMkLst>
            <pc:docMk/>
            <pc:sldMk cId="1935731787" sldId="273"/>
            <ac:spMk id="2" creationId="{3D27A83F-BC1C-B9CB-D71A-C8E0E1A1E819}"/>
          </ac:spMkLst>
        </pc:spChg>
        <pc:spChg chg="del mod">
          <ac:chgData name="Jérémy Dejardin" userId="0659eb3b-6f15-4d8e-99fa-d09dd04c4ef2" providerId="ADAL" clId="{C1F9DAB2-F18B-43DD-A961-E31870585FF2}" dt="2025-12-15T08:36:38.532" v="444" actId="478"/>
          <ac:spMkLst>
            <pc:docMk/>
            <pc:sldMk cId="1935731787" sldId="273"/>
            <ac:spMk id="3" creationId="{1C12DD27-002C-BEAA-8EC3-2EB1C5F38FBD}"/>
          </ac:spMkLst>
        </pc:spChg>
      </pc:sldChg>
      <pc:sldChg chg="modSp add mod">
        <pc:chgData name="Jérémy Dejardin" userId="0659eb3b-6f15-4d8e-99fa-d09dd04c4ef2" providerId="ADAL" clId="{C1F9DAB2-F18B-43DD-A961-E31870585FF2}" dt="2025-12-15T08:50:35.022" v="527" actId="20577"/>
        <pc:sldMkLst>
          <pc:docMk/>
          <pc:sldMk cId="1180840047" sldId="274"/>
        </pc:sldMkLst>
        <pc:spChg chg="mod">
          <ac:chgData name="Jérémy Dejardin" userId="0659eb3b-6f15-4d8e-99fa-d09dd04c4ef2" providerId="ADAL" clId="{C1F9DAB2-F18B-43DD-A961-E31870585FF2}" dt="2025-12-15T08:50:35.022" v="527" actId="20577"/>
          <ac:spMkLst>
            <pc:docMk/>
            <pc:sldMk cId="1180840047" sldId="274"/>
            <ac:spMk id="4" creationId="{A62C1AF2-B3DB-47FA-C7BF-9145D7D58086}"/>
          </ac:spMkLst>
        </pc:spChg>
      </pc:sldChg>
      <pc:sldChg chg="addSp delSp modSp add del mod setBg modClrScheme chgLayout">
        <pc:chgData name="Jérémy Dejardin" userId="0659eb3b-6f15-4d8e-99fa-d09dd04c4ef2" providerId="ADAL" clId="{C1F9DAB2-F18B-43DD-A961-E31870585FF2}" dt="2025-12-12T12:41:18.175" v="306"/>
        <pc:sldMkLst>
          <pc:docMk/>
          <pc:sldMk cId="2307877642" sldId="274"/>
        </pc:sldMkLst>
      </pc:sldChg>
      <pc:sldChg chg="addSp delSp modSp new mod">
        <pc:chgData name="Jérémy Dejardin" userId="0659eb3b-6f15-4d8e-99fa-d09dd04c4ef2" providerId="ADAL" clId="{C1F9DAB2-F18B-43DD-A961-E31870585FF2}" dt="2025-12-15T11:03:32.841" v="811" actId="1076"/>
        <pc:sldMkLst>
          <pc:docMk/>
          <pc:sldMk cId="924173801" sldId="275"/>
        </pc:sldMkLst>
        <pc:spChg chg="del">
          <ac:chgData name="Jérémy Dejardin" userId="0659eb3b-6f15-4d8e-99fa-d09dd04c4ef2" providerId="ADAL" clId="{C1F9DAB2-F18B-43DD-A961-E31870585FF2}" dt="2025-12-15T11:03:01.154" v="803"/>
          <ac:spMkLst>
            <pc:docMk/>
            <pc:sldMk cId="924173801" sldId="275"/>
            <ac:spMk id="3" creationId="{ADC43909-01F9-6A77-798A-8101FB474F02}"/>
          </ac:spMkLst>
        </pc:spChg>
        <pc:picChg chg="add mod">
          <ac:chgData name="Jérémy Dejardin" userId="0659eb3b-6f15-4d8e-99fa-d09dd04c4ef2" providerId="ADAL" clId="{C1F9DAB2-F18B-43DD-A961-E31870585FF2}" dt="2025-12-15T11:03:32.841" v="811" actId="1076"/>
          <ac:picMkLst>
            <pc:docMk/>
            <pc:sldMk cId="924173801" sldId="275"/>
            <ac:picMk id="5" creationId="{3C5037E7-37EF-EC9A-05CF-CBB4132DB0E1}"/>
          </ac:picMkLst>
        </pc:picChg>
      </pc:sldChg>
      <pc:sldChg chg="modSp new mod">
        <pc:chgData name="Jérémy Dejardin" userId="0659eb3b-6f15-4d8e-99fa-d09dd04c4ef2" providerId="ADAL" clId="{C1F9DAB2-F18B-43DD-A961-E31870585FF2}" dt="2025-12-15T13:07:03.686" v="822" actId="1076"/>
        <pc:sldMkLst>
          <pc:docMk/>
          <pc:sldMk cId="4063576495" sldId="276"/>
        </pc:sldMkLst>
        <pc:spChg chg="mod">
          <ac:chgData name="Jérémy Dejardin" userId="0659eb3b-6f15-4d8e-99fa-d09dd04c4ef2" providerId="ADAL" clId="{C1F9DAB2-F18B-43DD-A961-E31870585FF2}" dt="2025-12-15T13:06:55.975" v="821" actId="404"/>
          <ac:spMkLst>
            <pc:docMk/>
            <pc:sldMk cId="4063576495" sldId="276"/>
            <ac:spMk id="2" creationId="{4390F9C6-F9BF-908C-4E83-ADC830F51157}"/>
          </ac:spMkLst>
        </pc:spChg>
        <pc:spChg chg="mod">
          <ac:chgData name="Jérémy Dejardin" userId="0659eb3b-6f15-4d8e-99fa-d09dd04c4ef2" providerId="ADAL" clId="{C1F9DAB2-F18B-43DD-A961-E31870585FF2}" dt="2025-12-15T13:07:03.686" v="822" actId="1076"/>
          <ac:spMkLst>
            <pc:docMk/>
            <pc:sldMk cId="4063576495" sldId="276"/>
            <ac:spMk id="3" creationId="{D2AF7F1C-C09B-7C6A-F03C-649FF7287108}"/>
          </ac:spMkLst>
        </pc:spChg>
      </pc:sldChg>
      <pc:sldChg chg="modSp new mod">
        <pc:chgData name="Jérémy Dejardin" userId="0659eb3b-6f15-4d8e-99fa-d09dd04c4ef2" providerId="ADAL" clId="{C1F9DAB2-F18B-43DD-A961-E31870585FF2}" dt="2025-12-15T13:08:20.087" v="831"/>
        <pc:sldMkLst>
          <pc:docMk/>
          <pc:sldMk cId="578614352" sldId="277"/>
        </pc:sldMkLst>
        <pc:spChg chg="mod">
          <ac:chgData name="Jérémy Dejardin" userId="0659eb3b-6f15-4d8e-99fa-d09dd04c4ef2" providerId="ADAL" clId="{C1F9DAB2-F18B-43DD-A961-E31870585FF2}" dt="2025-12-15T13:07:21.343" v="826" actId="403"/>
          <ac:spMkLst>
            <pc:docMk/>
            <pc:sldMk cId="578614352" sldId="277"/>
            <ac:spMk id="2" creationId="{5563E1F4-92C0-A7D6-876C-2457362A5750}"/>
          </ac:spMkLst>
        </pc:spChg>
        <pc:spChg chg="mod">
          <ac:chgData name="Jérémy Dejardin" userId="0659eb3b-6f15-4d8e-99fa-d09dd04c4ef2" providerId="ADAL" clId="{C1F9DAB2-F18B-43DD-A961-E31870585FF2}" dt="2025-12-15T13:08:20.087" v="831"/>
          <ac:spMkLst>
            <pc:docMk/>
            <pc:sldMk cId="578614352" sldId="277"/>
            <ac:spMk id="3" creationId="{8EBD2551-0112-A3BC-8ADF-CB37BFBE5558}"/>
          </ac:spMkLst>
        </pc:spChg>
      </pc:sldChg>
      <pc:sldChg chg="modSp new mod">
        <pc:chgData name="Jérémy Dejardin" userId="0659eb3b-6f15-4d8e-99fa-d09dd04c4ef2" providerId="ADAL" clId="{C1F9DAB2-F18B-43DD-A961-E31870585FF2}" dt="2025-12-15T13:08:40.376" v="833"/>
        <pc:sldMkLst>
          <pc:docMk/>
          <pc:sldMk cId="3039617128" sldId="278"/>
        </pc:sldMkLst>
        <pc:spChg chg="mod">
          <ac:chgData name="Jérémy Dejardin" userId="0659eb3b-6f15-4d8e-99fa-d09dd04c4ef2" providerId="ADAL" clId="{C1F9DAB2-F18B-43DD-A961-E31870585FF2}" dt="2025-12-15T13:07:47.623" v="830" actId="404"/>
          <ac:spMkLst>
            <pc:docMk/>
            <pc:sldMk cId="3039617128" sldId="278"/>
            <ac:spMk id="2" creationId="{858D6F35-AC7C-85AA-4B60-DE3C8B530BEA}"/>
          </ac:spMkLst>
        </pc:spChg>
        <pc:spChg chg="mod">
          <ac:chgData name="Jérémy Dejardin" userId="0659eb3b-6f15-4d8e-99fa-d09dd04c4ef2" providerId="ADAL" clId="{C1F9DAB2-F18B-43DD-A961-E31870585FF2}" dt="2025-12-15T13:08:40.376" v="833"/>
          <ac:spMkLst>
            <pc:docMk/>
            <pc:sldMk cId="3039617128" sldId="278"/>
            <ac:spMk id="3" creationId="{538F1D77-C36D-CB02-921C-BC41F992A638}"/>
          </ac:spMkLst>
        </pc:spChg>
      </pc:sldChg>
      <pc:sldChg chg="modSp new mod">
        <pc:chgData name="Jérémy Dejardin" userId="0659eb3b-6f15-4d8e-99fa-d09dd04c4ef2" providerId="ADAL" clId="{C1F9DAB2-F18B-43DD-A961-E31870585FF2}" dt="2025-12-15T13:08:29.463" v="832"/>
        <pc:sldMkLst>
          <pc:docMk/>
          <pc:sldMk cId="3319514021" sldId="279"/>
        </pc:sldMkLst>
        <pc:spChg chg="mod">
          <ac:chgData name="Jérémy Dejardin" userId="0659eb3b-6f15-4d8e-99fa-d09dd04c4ef2" providerId="ADAL" clId="{C1F9DAB2-F18B-43DD-A961-E31870585FF2}" dt="2025-12-15T13:07:34.487" v="828" actId="404"/>
          <ac:spMkLst>
            <pc:docMk/>
            <pc:sldMk cId="3319514021" sldId="279"/>
            <ac:spMk id="2" creationId="{228E786E-B009-4088-CD33-DD6850715360}"/>
          </ac:spMkLst>
        </pc:spChg>
        <pc:spChg chg="mod">
          <ac:chgData name="Jérémy Dejardin" userId="0659eb3b-6f15-4d8e-99fa-d09dd04c4ef2" providerId="ADAL" clId="{C1F9DAB2-F18B-43DD-A961-E31870585FF2}" dt="2025-12-15T13:08:29.463" v="832"/>
          <ac:spMkLst>
            <pc:docMk/>
            <pc:sldMk cId="3319514021" sldId="279"/>
            <ac:spMk id="3" creationId="{FEA92C79-A67C-ABB1-5A07-B3523295ABFD}"/>
          </ac:spMkLst>
        </pc:spChg>
      </pc:sldChg>
      <pc:sldMasterChg chg="modSp setBg modSldLayout">
        <pc:chgData name="Jérémy Dejardin" userId="0659eb3b-6f15-4d8e-99fa-d09dd04c4ef2" providerId="ADAL" clId="{C1F9DAB2-F18B-43DD-A961-E31870585FF2}" dt="2025-12-12T12:38:27.545" v="286"/>
        <pc:sldMasterMkLst>
          <pc:docMk/>
          <pc:sldMasterMk cId="0" sldId="2147483684"/>
        </pc:sldMasterMkLst>
        <pc:spChg chg="mod">
          <ac:chgData name="Jérémy Dejardin" userId="0659eb3b-6f15-4d8e-99fa-d09dd04c4ef2" providerId="ADAL" clId="{C1F9DAB2-F18B-43DD-A961-E31870585FF2}" dt="2025-12-12T12:36:33.375" v="237"/>
          <ac:spMkLst>
            <pc:docMk/>
            <pc:sldMasterMk cId="0" sldId="2147483684"/>
            <ac:spMk id="6" creationId="{F9F940C8-4A22-B2FF-DFC3-73CC07B3E402}"/>
          </ac:spMkLst>
        </pc:spChg>
        <pc:spChg chg="mod">
          <ac:chgData name="Jérémy Dejardin" userId="0659eb3b-6f15-4d8e-99fa-d09dd04c4ef2" providerId="ADAL" clId="{C1F9DAB2-F18B-43DD-A961-E31870585FF2}" dt="2025-12-12T12:36:33.375" v="237"/>
          <ac:spMkLst>
            <pc:docMk/>
            <pc:sldMasterMk cId="0" sldId="2147483684"/>
            <ac:spMk id="1026" creationId="{9F2F0B8A-FA82-6F8B-2151-C23A382BB3FE}"/>
          </ac:spMkLst>
        </pc:spChg>
        <pc:spChg chg="mod">
          <ac:chgData name="Jérémy Dejardin" userId="0659eb3b-6f15-4d8e-99fa-d09dd04c4ef2" providerId="ADAL" clId="{C1F9DAB2-F18B-43DD-A961-E31870585FF2}" dt="2025-12-12T12:36:33.375" v="237"/>
          <ac:spMkLst>
            <pc:docMk/>
            <pc:sldMasterMk cId="0" sldId="2147483684"/>
            <ac:spMk id="1027" creationId="{DC2B2355-E10F-7F00-B18D-AF35FEA63DCC}"/>
          </ac:spMkLst>
        </pc:spChg>
        <pc:picChg chg="mod">
          <ac:chgData name="Jérémy Dejardin" userId="0659eb3b-6f15-4d8e-99fa-d09dd04c4ef2" providerId="ADAL" clId="{C1F9DAB2-F18B-43DD-A961-E31870585FF2}" dt="2025-12-12T12:36:33.375" v="237"/>
          <ac:picMkLst>
            <pc:docMk/>
            <pc:sldMasterMk cId="0" sldId="2147483684"/>
            <ac:picMk id="2" creationId="{8DAA657D-CD75-CF00-9D74-96534743C27A}"/>
          </ac:picMkLst>
        </pc:picChg>
        <pc:picChg chg="mod">
          <ac:chgData name="Jérémy Dejardin" userId="0659eb3b-6f15-4d8e-99fa-d09dd04c4ef2" providerId="ADAL" clId="{C1F9DAB2-F18B-43DD-A961-E31870585FF2}" dt="2025-12-12T12:36:33.375" v="237"/>
          <ac:picMkLst>
            <pc:docMk/>
            <pc:sldMasterMk cId="0" sldId="2147483684"/>
            <ac:picMk id="5" creationId="{60DDC513-3125-7ADC-BFF2-3BE0BD86B074}"/>
          </ac:picMkLst>
        </pc:picChg>
        <pc:picChg chg="mod">
          <ac:chgData name="Jérémy Dejardin" userId="0659eb3b-6f15-4d8e-99fa-d09dd04c4ef2" providerId="ADAL" clId="{C1F9DAB2-F18B-43DD-A961-E31870585FF2}" dt="2025-12-12T12:36:33.375" v="237"/>
          <ac:picMkLst>
            <pc:docMk/>
            <pc:sldMasterMk cId="0" sldId="2147483684"/>
            <ac:picMk id="8" creationId="{33F191DD-F94C-BB05-C1A3-C547109628BF}"/>
          </ac:picMkLst>
        </pc:picChg>
        <pc:picChg chg="mod">
          <ac:chgData name="Jérémy Dejardin" userId="0659eb3b-6f15-4d8e-99fa-d09dd04c4ef2" providerId="ADAL" clId="{C1F9DAB2-F18B-43DD-A961-E31870585FF2}" dt="2025-12-12T12:36:33.375" v="237"/>
          <ac:picMkLst>
            <pc:docMk/>
            <pc:sldMasterMk cId="0" sldId="2147483684"/>
            <ac:picMk id="10" creationId="{26ACE9C4-F350-E658-F112-3E051AED5263}"/>
          </ac:picMkLst>
        </pc:picChg>
        <pc:picChg chg="mod">
          <ac:chgData name="Jérémy Dejardin" userId="0659eb3b-6f15-4d8e-99fa-d09dd04c4ef2" providerId="ADAL" clId="{C1F9DAB2-F18B-43DD-A961-E31870585FF2}" dt="2025-12-12T12:36:33.375" v="237"/>
          <ac:picMkLst>
            <pc:docMk/>
            <pc:sldMasterMk cId="0" sldId="2147483684"/>
            <ac:picMk id="12" creationId="{61810621-7EBF-86E7-D884-C750DEFF484A}"/>
          </ac:picMkLst>
        </pc:picChg>
        <pc:picChg chg="mod">
          <ac:chgData name="Jérémy Dejardin" userId="0659eb3b-6f15-4d8e-99fa-d09dd04c4ef2" providerId="ADAL" clId="{C1F9DAB2-F18B-43DD-A961-E31870585FF2}" dt="2025-12-12T12:36:33.375" v="237"/>
          <ac:picMkLst>
            <pc:docMk/>
            <pc:sldMasterMk cId="0" sldId="2147483684"/>
            <ac:picMk id="1148" creationId="{93B5EDB2-5CA1-6673-1A24-910598B8FC0D}"/>
          </ac:picMkLst>
        </pc:picChg>
        <pc:sldLayoutChg chg="modSp setBg">
          <pc:chgData name="Jérémy Dejardin" userId="0659eb3b-6f15-4d8e-99fa-d09dd04c4ef2" providerId="ADAL" clId="{C1F9DAB2-F18B-43DD-A961-E31870585FF2}" dt="2025-12-12T12:38:27.545" v="286"/>
          <pc:sldLayoutMkLst>
            <pc:docMk/>
            <pc:sldMasterMk cId="0" sldId="2147483684"/>
            <pc:sldLayoutMk cId="4274343969" sldId="2147483686"/>
          </pc:sldLayoutMkLst>
          <pc:spChg chg="mod">
            <ac:chgData name="Jérémy Dejardin" userId="0659eb3b-6f15-4d8e-99fa-d09dd04c4ef2" providerId="ADAL" clId="{C1F9DAB2-F18B-43DD-A961-E31870585FF2}" dt="2025-12-12T12:36:33.375" v="237"/>
            <ac:spMkLst>
              <pc:docMk/>
              <pc:sldMasterMk cId="0" sldId="2147483684"/>
              <pc:sldLayoutMk cId="4274343969" sldId="2147483686"/>
              <ac:spMk id="2" creationId="{00000000-0000-0000-0000-000000000000}"/>
            </ac:spMkLst>
          </pc:spChg>
          <pc:spChg chg="mod">
            <ac:chgData name="Jérémy Dejardin" userId="0659eb3b-6f15-4d8e-99fa-d09dd04c4ef2" providerId="ADAL" clId="{C1F9DAB2-F18B-43DD-A961-E31870585FF2}" dt="2025-12-12T12:36:33.375" v="237"/>
            <ac:spMkLst>
              <pc:docMk/>
              <pc:sldMasterMk cId="0" sldId="2147483684"/>
              <pc:sldLayoutMk cId="4274343969" sldId="2147483686"/>
              <ac:spMk id="3" creationId="{00000000-0000-0000-0000-000000000000}"/>
            </ac:spMkLst>
          </pc:spChg>
        </pc:sldLayoutChg>
        <pc:sldLayoutChg chg="modSp setBg">
          <pc:chgData name="Jérémy Dejardin" userId="0659eb3b-6f15-4d8e-99fa-d09dd04c4ef2" providerId="ADAL" clId="{C1F9DAB2-F18B-43DD-A961-E31870585FF2}" dt="2025-12-12T12:38:27.545" v="286"/>
          <pc:sldLayoutMkLst>
            <pc:docMk/>
            <pc:sldMasterMk cId="0" sldId="2147483684"/>
            <pc:sldLayoutMk cId="3743662521" sldId="2147483688"/>
          </pc:sldLayoutMkLst>
          <pc:spChg chg="mod">
            <ac:chgData name="Jérémy Dejardin" userId="0659eb3b-6f15-4d8e-99fa-d09dd04c4ef2" providerId="ADAL" clId="{C1F9DAB2-F18B-43DD-A961-E31870585FF2}" dt="2025-12-12T12:36:33.375" v="237"/>
            <ac:spMkLst>
              <pc:docMk/>
              <pc:sldMasterMk cId="0" sldId="2147483684"/>
              <pc:sldLayoutMk cId="3743662521" sldId="2147483688"/>
              <ac:spMk id="2" creationId="{00000000-0000-0000-0000-000000000000}"/>
            </ac:spMkLst>
          </pc:spChg>
          <pc:spChg chg="mod">
            <ac:chgData name="Jérémy Dejardin" userId="0659eb3b-6f15-4d8e-99fa-d09dd04c4ef2" providerId="ADAL" clId="{C1F9DAB2-F18B-43DD-A961-E31870585FF2}" dt="2025-12-12T12:36:33.375" v="237"/>
            <ac:spMkLst>
              <pc:docMk/>
              <pc:sldMasterMk cId="0" sldId="2147483684"/>
              <pc:sldLayoutMk cId="3743662521" sldId="2147483688"/>
              <ac:spMk id="3" creationId="{00000000-0000-0000-0000-000000000000}"/>
            </ac:spMkLst>
          </pc:spChg>
          <pc:spChg chg="mod">
            <ac:chgData name="Jérémy Dejardin" userId="0659eb3b-6f15-4d8e-99fa-d09dd04c4ef2" providerId="ADAL" clId="{C1F9DAB2-F18B-43DD-A961-E31870585FF2}" dt="2025-12-12T12:36:33.375" v="237"/>
            <ac:spMkLst>
              <pc:docMk/>
              <pc:sldMasterMk cId="0" sldId="2147483684"/>
              <pc:sldLayoutMk cId="3743662521" sldId="2147483688"/>
              <ac:spMk id="8" creationId="{36651C14-4B9B-4BA5-96B2-AA4DB10C8922}"/>
            </ac:spMkLst>
          </pc:spChg>
          <pc:spChg chg="mod">
            <ac:chgData name="Jérémy Dejardin" userId="0659eb3b-6f15-4d8e-99fa-d09dd04c4ef2" providerId="ADAL" clId="{C1F9DAB2-F18B-43DD-A961-E31870585FF2}" dt="2025-12-12T12:36:33.375" v="237"/>
            <ac:spMkLst>
              <pc:docMk/>
              <pc:sldMasterMk cId="0" sldId="2147483684"/>
              <pc:sldLayoutMk cId="3743662521" sldId="2147483688"/>
              <ac:spMk id="10" creationId="{1C0C257E-A3C8-F4E7-F21A-E6E2482A7CC2}"/>
            </ac:spMkLst>
          </pc:spChg>
        </pc:sldLayoutChg>
        <pc:sldLayoutChg chg="modSp setBg">
          <pc:chgData name="Jérémy Dejardin" userId="0659eb3b-6f15-4d8e-99fa-d09dd04c4ef2" providerId="ADAL" clId="{C1F9DAB2-F18B-43DD-A961-E31870585FF2}" dt="2025-12-12T12:38:27.545" v="286"/>
          <pc:sldLayoutMkLst>
            <pc:docMk/>
            <pc:sldMasterMk cId="0" sldId="2147483684"/>
            <pc:sldLayoutMk cId="1136744737" sldId="2147483691"/>
          </pc:sldLayoutMkLst>
          <pc:spChg chg="mod">
            <ac:chgData name="Jérémy Dejardin" userId="0659eb3b-6f15-4d8e-99fa-d09dd04c4ef2" providerId="ADAL" clId="{C1F9DAB2-F18B-43DD-A961-E31870585FF2}" dt="2025-12-12T12:36:33.375" v="237"/>
            <ac:spMkLst>
              <pc:docMk/>
              <pc:sldMasterMk cId="0" sldId="2147483684"/>
              <pc:sldLayoutMk cId="1136744737" sldId="2147483691"/>
              <ac:spMk id="2" creationId="{00000000-0000-0000-0000-000000000000}"/>
            </ac:spMkLst>
          </pc:spChg>
          <pc:spChg chg="mod">
            <ac:chgData name="Jérémy Dejardin" userId="0659eb3b-6f15-4d8e-99fa-d09dd04c4ef2" providerId="ADAL" clId="{C1F9DAB2-F18B-43DD-A961-E31870585FF2}" dt="2025-12-12T12:36:33.375" v="237"/>
            <ac:spMkLst>
              <pc:docMk/>
              <pc:sldMasterMk cId="0" sldId="2147483684"/>
              <pc:sldLayoutMk cId="1136744737" sldId="2147483691"/>
              <ac:spMk id="3" creationId="{00000000-0000-0000-0000-000000000000}"/>
            </ac:spMkLst>
          </pc:spChg>
        </pc:sldLayoutChg>
        <pc:sldLayoutChg chg="modSp setBg">
          <pc:chgData name="Jérémy Dejardin" userId="0659eb3b-6f15-4d8e-99fa-d09dd04c4ef2" providerId="ADAL" clId="{C1F9DAB2-F18B-43DD-A961-E31870585FF2}" dt="2025-12-12T12:38:27.545" v="286"/>
          <pc:sldLayoutMkLst>
            <pc:docMk/>
            <pc:sldMasterMk cId="0" sldId="2147483684"/>
            <pc:sldLayoutMk cId="2425116179" sldId="2147483693"/>
          </pc:sldLayoutMkLst>
          <pc:spChg chg="mod">
            <ac:chgData name="Jérémy Dejardin" userId="0659eb3b-6f15-4d8e-99fa-d09dd04c4ef2" providerId="ADAL" clId="{C1F9DAB2-F18B-43DD-A961-E31870585FF2}" dt="2025-12-12T12:36:33.375" v="237"/>
            <ac:spMkLst>
              <pc:docMk/>
              <pc:sldMasterMk cId="0" sldId="2147483684"/>
              <pc:sldLayoutMk cId="2425116179" sldId="2147483693"/>
              <ac:spMk id="2" creationId="{756EEBE7-BCDD-218C-890F-77A59099753A}"/>
            </ac:spMkLst>
          </pc:spChg>
          <pc:spChg chg="mod">
            <ac:chgData name="Jérémy Dejardin" userId="0659eb3b-6f15-4d8e-99fa-d09dd04c4ef2" providerId="ADAL" clId="{C1F9DAB2-F18B-43DD-A961-E31870585FF2}" dt="2025-12-12T12:36:33.375" v="237"/>
            <ac:spMkLst>
              <pc:docMk/>
              <pc:sldMasterMk cId="0" sldId="2147483684"/>
              <pc:sldLayoutMk cId="2425116179" sldId="2147483693"/>
              <ac:spMk id="9" creationId="{4B5736E1-0672-B403-9D97-8F2F3A43740A}"/>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8C856A4-B7AB-B0A4-12A5-F1254F3D69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Calibri" charset="0"/>
                <a:ea typeface="MS PGothic" charset="-128"/>
              </a:defRPr>
            </a:lvl1pPr>
          </a:lstStyle>
          <a:p>
            <a:pPr>
              <a:defRPr/>
            </a:pPr>
            <a:endParaRPr lang="fr-FR"/>
          </a:p>
        </p:txBody>
      </p:sp>
      <p:sp>
        <p:nvSpPr>
          <p:cNvPr id="3" name="Espace réservé de la date 2">
            <a:extLst>
              <a:ext uri="{FF2B5EF4-FFF2-40B4-BE49-F238E27FC236}">
                <a16:creationId xmlns:a16="http://schemas.microsoft.com/office/drawing/2014/main" id="{3318598B-2937-E208-1A5B-93978D32F4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Calibri" charset="0"/>
                <a:ea typeface="MS PGothic" charset="-128"/>
              </a:defRPr>
            </a:lvl1pPr>
          </a:lstStyle>
          <a:p>
            <a:pPr>
              <a:defRPr/>
            </a:pPr>
            <a:fld id="{CE5832F3-5A89-1B43-9994-EDDC1FCBDD9A}" type="datetimeFigureOut">
              <a:rPr lang="fr-FR"/>
              <a:pPr>
                <a:defRPr/>
              </a:pPr>
              <a:t>12/12/2025</a:t>
            </a:fld>
            <a:endParaRPr lang="fr-FR"/>
          </a:p>
        </p:txBody>
      </p:sp>
      <p:sp>
        <p:nvSpPr>
          <p:cNvPr id="4" name="Espace réservé du pied de page 3">
            <a:extLst>
              <a:ext uri="{FF2B5EF4-FFF2-40B4-BE49-F238E27FC236}">
                <a16:creationId xmlns:a16="http://schemas.microsoft.com/office/drawing/2014/main" id="{82202DAD-603D-6591-CC61-569BB65592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Calibri" charset="0"/>
                <a:ea typeface="MS PGothic" charset="-128"/>
              </a:defRPr>
            </a:lvl1pPr>
          </a:lstStyle>
          <a:p>
            <a:pPr>
              <a:defRPr/>
            </a:pPr>
            <a:endParaRPr lang="fr-FR"/>
          </a:p>
        </p:txBody>
      </p:sp>
      <p:sp>
        <p:nvSpPr>
          <p:cNvPr id="5" name="Espace réservé du numéro de diapositive 4">
            <a:extLst>
              <a:ext uri="{FF2B5EF4-FFF2-40B4-BE49-F238E27FC236}">
                <a16:creationId xmlns:a16="http://schemas.microsoft.com/office/drawing/2014/main" id="{36AB20FD-E738-D41F-6C3D-561C528F695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88352D0F-9700-DA44-8D18-083E0500B7D0}" type="slidenum">
              <a:rPr lang="fr-FR" altLang="fr-FR"/>
              <a:pPr>
                <a:defRP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2AEEE-0ABB-D79F-5190-E37F5E6A20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Calibri" charset="0"/>
                <a:ea typeface="MS PGothic" charset="-128"/>
              </a:defRPr>
            </a:lvl1pPr>
          </a:lstStyle>
          <a:p>
            <a:pPr>
              <a:defRPr/>
            </a:pPr>
            <a:endParaRPr lang="fr-FR"/>
          </a:p>
        </p:txBody>
      </p:sp>
      <p:sp>
        <p:nvSpPr>
          <p:cNvPr id="3" name="Espace réservé de la date 2">
            <a:extLst>
              <a:ext uri="{FF2B5EF4-FFF2-40B4-BE49-F238E27FC236}">
                <a16:creationId xmlns:a16="http://schemas.microsoft.com/office/drawing/2014/main" id="{2A4B835F-35FE-2F82-D46F-79791A7D102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Calibri" charset="0"/>
                <a:ea typeface="MS PGothic" charset="-128"/>
              </a:defRPr>
            </a:lvl1pPr>
          </a:lstStyle>
          <a:p>
            <a:pPr>
              <a:defRPr/>
            </a:pPr>
            <a:fld id="{0AEC00C9-F32A-7C43-81E0-22B2C0148238}" type="datetimeFigureOut">
              <a:rPr lang="fr-FR"/>
              <a:pPr>
                <a:defRPr/>
              </a:pPr>
              <a:t>12/12/2025</a:t>
            </a:fld>
            <a:endParaRPr lang="fr-FR"/>
          </a:p>
        </p:txBody>
      </p:sp>
      <p:sp>
        <p:nvSpPr>
          <p:cNvPr id="4" name="Espace réservé de l’image des diapositives 3">
            <a:extLst>
              <a:ext uri="{FF2B5EF4-FFF2-40B4-BE49-F238E27FC236}">
                <a16:creationId xmlns:a16="http://schemas.microsoft.com/office/drawing/2014/main" id="{508C31DE-2B8E-575E-1F2D-C3BD28FF5CD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CC499DE5-B741-20B0-EB44-081848DD378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E2C994D4-50CB-D9DA-BFCA-FF132E25D06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Calibri" charset="0"/>
                <a:ea typeface="MS PGothic" charset="-128"/>
              </a:defRPr>
            </a:lvl1pPr>
          </a:lstStyle>
          <a:p>
            <a:pPr>
              <a:defRPr/>
            </a:pPr>
            <a:endParaRPr lang="fr-FR"/>
          </a:p>
        </p:txBody>
      </p:sp>
      <p:sp>
        <p:nvSpPr>
          <p:cNvPr id="7" name="Espace réservé du numéro de diapositive 6">
            <a:extLst>
              <a:ext uri="{FF2B5EF4-FFF2-40B4-BE49-F238E27FC236}">
                <a16:creationId xmlns:a16="http://schemas.microsoft.com/office/drawing/2014/main" id="{AC5C803C-4EE4-49F9-0F0D-0B529FABCE13}"/>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5D4B338C-C23C-F147-B45A-9A3C170F9699}"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nl-BE" dirty="0"/>
          </a:p>
        </p:txBody>
      </p:sp>
      <p:sp>
        <p:nvSpPr>
          <p:cNvPr id="4" name="Espace réservé du numéro de diapositive 3"/>
          <p:cNvSpPr>
            <a:spLocks noGrp="1"/>
          </p:cNvSpPr>
          <p:nvPr>
            <p:ph type="sldNum" sz="quarter" idx="5"/>
          </p:nvPr>
        </p:nvSpPr>
        <p:spPr/>
        <p:txBody>
          <a:bodyPr/>
          <a:lstStyle/>
          <a:p>
            <a:pPr>
              <a:defRPr/>
            </a:pPr>
            <a:fld id="{5D4B338C-C23C-F147-B45A-9A3C170F9699}" type="slidenum">
              <a:rPr lang="fr-FR" altLang="fr-FR" smtClean="0"/>
              <a:pPr>
                <a:defRPr/>
              </a:pPr>
              <a:t>4</a:t>
            </a:fld>
            <a:endParaRPr lang="fr-FR" altLang="fr-FR"/>
          </a:p>
        </p:txBody>
      </p:sp>
    </p:spTree>
    <p:extLst>
      <p:ext uri="{BB962C8B-B14F-4D97-AF65-F5344CB8AC3E}">
        <p14:creationId xmlns:p14="http://schemas.microsoft.com/office/powerpoint/2010/main" val="4202017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nl-BE" dirty="0"/>
          </a:p>
        </p:txBody>
      </p:sp>
      <p:sp>
        <p:nvSpPr>
          <p:cNvPr id="4" name="Espace réservé du numéro de diapositive 3"/>
          <p:cNvSpPr>
            <a:spLocks noGrp="1"/>
          </p:cNvSpPr>
          <p:nvPr>
            <p:ph type="sldNum" sz="quarter" idx="5"/>
          </p:nvPr>
        </p:nvSpPr>
        <p:spPr/>
        <p:txBody>
          <a:bodyPr/>
          <a:lstStyle/>
          <a:p>
            <a:pPr>
              <a:defRPr/>
            </a:pPr>
            <a:fld id="{5D4B338C-C23C-F147-B45A-9A3C170F9699}" type="slidenum">
              <a:rPr lang="fr-FR" altLang="fr-FR" smtClean="0"/>
              <a:pPr>
                <a:defRPr/>
              </a:pPr>
              <a:t>6</a:t>
            </a:fld>
            <a:endParaRPr lang="fr-FR" altLang="fr-FR"/>
          </a:p>
        </p:txBody>
      </p:sp>
    </p:spTree>
    <p:extLst>
      <p:ext uri="{BB962C8B-B14F-4D97-AF65-F5344CB8AC3E}">
        <p14:creationId xmlns:p14="http://schemas.microsoft.com/office/powerpoint/2010/main" val="4084689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Cette année, un autre dossier majeur pour les travailleurs est la loi Omnibus. Ce texte pose un vrai problème, car il va clairement dans le sens d’un affaiblissement de la responsabilité des entreprises, notamment en matière de droits humains, de conditions de travail et d’impact sur les chaînes d’approvisionnement.</a:t>
            </a:r>
          </a:p>
          <a:p>
            <a:r>
              <a:rPr lang="fr-BE" dirty="0"/>
              <a:t>Au lieu de renforcer l’obligation pour les multinationales de prévenir les risques, de protéger les travailleurs et de répondre lorsqu’il y a des violations, l’Omnibus introduit des mécanismes qui permettent à certaines entreprises de se dégager plus facilement de leurs responsabilités. On crée des exemptions, des zones grises, et surtout une situation où une entreprise peut dire : “Nous avons respecté les procédures”, même si, dans les faits, des abus existent toujours sur le terrain.</a:t>
            </a:r>
          </a:p>
          <a:p>
            <a:r>
              <a:rPr lang="fr-BE" dirty="0"/>
              <a:t>Pour nous, c’est un recul. Parce que la responsabilité des entreprises ne peut pas être une option. Elle doit être une obligation claire, qui s’applique dans toute la chaîne de valeur — et pas seulement quand cela les arrange. Les travailleurs, eux, n’ont pas la possibilité de se décharger de leurs obligations. Ils doivent répondre, être présents, produire, assurer la continuité. Il n’est donc pas acceptable que les entreprises puissent s’exonérer si facilement des conséquences sociales, environnementales ou humaines de leurs activités.</a:t>
            </a:r>
          </a:p>
          <a:p>
            <a:r>
              <a:rPr lang="fr-BE" dirty="0"/>
              <a:t>Ce que nous demandons, c’est simple : une législation européenne qui protège réellement les travailleurs et qui contraint les entreprises à agir de manière responsable, et pas seulement à cocher des cases. Une législation qui permette aussi aux représentants du personnel, y compris dans les CEE, de suivre ce qui se passe dans les chaînes de sous-traitance, et d’intervenir lorsqu’il y a des atteintes aux droits fondamentaux.</a:t>
            </a:r>
          </a:p>
          <a:p>
            <a:r>
              <a:rPr lang="fr-BE" dirty="0"/>
              <a:t>L’Omnibus, tel qu’il est conçu aujourd’hui, va dans la mauvaise direction. Et c’est précisément pour cela que nous devons continuer à nous mobiliser, à informer, et à exiger des règles qui placent les travailleurs et la dignité humaine au centre, et non les intérêts à court terme des entreprises.</a:t>
            </a:r>
          </a:p>
          <a:p>
            <a:endParaRPr lang="nl-BE" dirty="0"/>
          </a:p>
        </p:txBody>
      </p:sp>
      <p:sp>
        <p:nvSpPr>
          <p:cNvPr id="4" name="Espace réservé du numéro de diapositive 3"/>
          <p:cNvSpPr>
            <a:spLocks noGrp="1"/>
          </p:cNvSpPr>
          <p:nvPr>
            <p:ph type="sldNum" sz="quarter" idx="5"/>
          </p:nvPr>
        </p:nvSpPr>
        <p:spPr/>
        <p:txBody>
          <a:bodyPr/>
          <a:lstStyle/>
          <a:p>
            <a:pPr>
              <a:defRPr/>
            </a:pPr>
            <a:fld id="{5D4B338C-C23C-F147-B45A-9A3C170F9699}" type="slidenum">
              <a:rPr lang="fr-FR" altLang="fr-FR" smtClean="0"/>
              <a:pPr>
                <a:defRPr/>
              </a:pPr>
              <a:t>9</a:t>
            </a:fld>
            <a:endParaRPr lang="fr-FR" altLang="fr-FR"/>
          </a:p>
        </p:txBody>
      </p:sp>
    </p:spTree>
    <p:extLst>
      <p:ext uri="{BB962C8B-B14F-4D97-AF65-F5344CB8AC3E}">
        <p14:creationId xmlns:p14="http://schemas.microsoft.com/office/powerpoint/2010/main" val="959892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Un autre point essentiel cette année concerne la numérisation, l’intelligence artificielle et la gestion algorithmique au travail. Aujourd’hui, l’IA entre dans tous les secteurs et transforme profondément l’organisation du travail. Cela peut apporter des outils utiles, mais cela comporte aussi des risques très concrets pour les droits des travailleurs et l’exercice de nos mandats.</a:t>
            </a:r>
          </a:p>
          <a:p>
            <a:r>
              <a:rPr lang="fr-BE" dirty="0"/>
              <a:t>C’est pourquoi nous appelons à une véritable régulation de l’utilisation des algorithmes et de l’intelligence artificielle sur le lieu de travail. Par exemple, il est absolument inacceptable qu’un travailleur ou une travailleuse puisse être recruté, évalué ou même licencié uniquement sur la base d’une décision automatisée. Une décision qui touche à l’avenir professionnel d’une personne doit toujours impliquer un contrôle humain réel et responsable.</a:t>
            </a:r>
          </a:p>
          <a:p>
            <a:r>
              <a:rPr lang="fr-BE" dirty="0"/>
              <a:t>Les travailleurs doivent également être pleinement informés du type de données qui sont collectées sur eux, de la manière dont ces données sont utilisées, et des décisions que les algorithmes peuvent produire. La transparence n’est pas un bonus : c’est une condition fondamentale pour pouvoir exercer des droits syndicaux et pour garantir l’égalité de traitement.</a:t>
            </a:r>
          </a:p>
          <a:p>
            <a:r>
              <a:rPr lang="fr-BE" dirty="0"/>
              <a:t>Enfin, nous rappelons que la priorité doit rester la protection des droits, de la santé et du bien-être des travailleurs. Les systèmes algorithmiques doivent être au service du travail humain, et non l’inverse. C’est pour cela que nous demandons un contrôle humain permanent, des garde-fous clairs et une implication systématique des représentants du personnel, y compris au niveau des CEE, lorsqu’une entreprise introduit des outils d’IA ou de gestion algorithmique. </a:t>
            </a:r>
          </a:p>
          <a:p>
            <a:endParaRPr lang="nl-BE" dirty="0"/>
          </a:p>
        </p:txBody>
      </p:sp>
      <p:sp>
        <p:nvSpPr>
          <p:cNvPr id="4" name="Espace réservé du numéro de diapositive 3"/>
          <p:cNvSpPr>
            <a:spLocks noGrp="1"/>
          </p:cNvSpPr>
          <p:nvPr>
            <p:ph type="sldNum" sz="quarter" idx="5"/>
          </p:nvPr>
        </p:nvSpPr>
        <p:spPr/>
        <p:txBody>
          <a:bodyPr/>
          <a:lstStyle/>
          <a:p>
            <a:pPr>
              <a:defRPr/>
            </a:pPr>
            <a:fld id="{5D4B338C-C23C-F147-B45A-9A3C170F9699}" type="slidenum">
              <a:rPr lang="fr-FR" altLang="fr-FR" smtClean="0"/>
              <a:pPr>
                <a:defRPr/>
              </a:pPr>
              <a:t>10</a:t>
            </a:fld>
            <a:endParaRPr lang="fr-FR" altLang="fr-FR"/>
          </a:p>
        </p:txBody>
      </p:sp>
    </p:spTree>
    <p:extLst>
      <p:ext uri="{BB962C8B-B14F-4D97-AF65-F5344CB8AC3E}">
        <p14:creationId xmlns:p14="http://schemas.microsoft.com/office/powerpoint/2010/main" val="2567410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Un autre dossier important cette année concerne la réforme des marchés publics au niveau européen. Sur le papier, les marchés publics devraient être un levier pour améliorer les conditions de travail, encourager des pratiques responsables et garantir que l’argent public serve vraiment l’intérêt général. Mais dans la réalité, les nouvelles orientations européennes posent certains problèmes.</a:t>
            </a:r>
          </a:p>
          <a:p>
            <a:r>
              <a:rPr lang="fr-BE" dirty="0"/>
              <a:t>On met de plus en plus l’accent sur la compétitivité, la rapidité et la simplification des procédures. Cela peut sembler positif, mais cela signifie souvent qu’on ouvre encore davantage la porte à une logique de prix le plus bas — un modèle qui fait pression sur les salaires, sur les conditions de travail et sur toute la chaîne de sous-traitance. Les entreprises se retrouvent poussées à réduire leurs coûts, parfois au détriment de la qualité, de la sécurité ou même du respect du droit du travail.</a:t>
            </a:r>
          </a:p>
          <a:p>
            <a:r>
              <a:rPr lang="fr-BE" dirty="0"/>
              <a:t>Dans certains cas, la réforme affaiblit aussi la capacité des autorités publiques à imposer des critères sociaux stricts. Autrement dit, on risque de se retrouver dans une situation où l’argent public finance indirectement des pratiques qui ne respectent pas toujours les travailleurs, où la concurrence déloyale augmente, et où les entreprises responsables sont pénalisées.</a:t>
            </a:r>
          </a:p>
          <a:p>
            <a:r>
              <a:rPr lang="fr-BE" dirty="0"/>
              <a:t>Pour nous, syndicats, l’enjeu est clair : les marchés publics doivent devenir un outil au service de la justice sociale et de la transition écologique, pas un moteur de dumping social. Nous demandons que chaque contrat public inclue des clauses sociales obligatoires, qu’il y ait un contrôle réel de leur respect et que les entreprises défaillantes puissent être exclues. C’est aussi essentiel pour les CEE, car beaucoup de multinationales sont présentes dans les services publics externalisés, la logistique ou le nettoyage.</a:t>
            </a:r>
          </a:p>
          <a:p>
            <a:r>
              <a:rPr lang="fr-BE" dirty="0"/>
              <a:t>En résumé, les marchés publics peuvent être un instrument puissant pour améliorer les droits des travailleurs — mais seulement si l’Europe assume sa responsabilité, impose des règles sociales fortes et veille à ce que la concurrence ne devienne pas une course vers le bas. </a:t>
            </a:r>
          </a:p>
          <a:p>
            <a:endParaRPr lang="nl-BE" dirty="0"/>
          </a:p>
        </p:txBody>
      </p:sp>
      <p:sp>
        <p:nvSpPr>
          <p:cNvPr id="4" name="Espace réservé du numéro de diapositive 3"/>
          <p:cNvSpPr>
            <a:spLocks noGrp="1"/>
          </p:cNvSpPr>
          <p:nvPr>
            <p:ph type="sldNum" sz="quarter" idx="5"/>
          </p:nvPr>
        </p:nvSpPr>
        <p:spPr/>
        <p:txBody>
          <a:bodyPr/>
          <a:lstStyle/>
          <a:p>
            <a:pPr>
              <a:defRPr/>
            </a:pPr>
            <a:fld id="{5D4B338C-C23C-F147-B45A-9A3C170F9699}" type="slidenum">
              <a:rPr lang="fr-FR" altLang="fr-FR" smtClean="0"/>
              <a:pPr>
                <a:defRPr/>
              </a:pPr>
              <a:t>11</a:t>
            </a:fld>
            <a:endParaRPr lang="fr-FR" altLang="fr-FR"/>
          </a:p>
        </p:txBody>
      </p:sp>
    </p:spTree>
    <p:extLst>
      <p:ext uri="{BB962C8B-B14F-4D97-AF65-F5344CB8AC3E}">
        <p14:creationId xmlns:p14="http://schemas.microsoft.com/office/powerpoint/2010/main" val="2327032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On en parlera d’avantage à notre prochaine réunion en mars donc je ne vais pas entrer dans les détails surtout que c’est le prochain point de discussion mais on voit que c’est encore les mêmes partis qui votent contre nos intérêts. </a:t>
            </a:r>
            <a:endParaRPr lang="nl-BE" dirty="0"/>
          </a:p>
        </p:txBody>
      </p:sp>
      <p:sp>
        <p:nvSpPr>
          <p:cNvPr id="4" name="Espace réservé du numéro de diapositive 3"/>
          <p:cNvSpPr>
            <a:spLocks noGrp="1"/>
          </p:cNvSpPr>
          <p:nvPr>
            <p:ph type="sldNum" sz="quarter" idx="5"/>
          </p:nvPr>
        </p:nvSpPr>
        <p:spPr/>
        <p:txBody>
          <a:bodyPr/>
          <a:lstStyle/>
          <a:p>
            <a:pPr>
              <a:defRPr/>
            </a:pPr>
            <a:fld id="{5D4B338C-C23C-F147-B45A-9A3C170F9699}" type="slidenum">
              <a:rPr lang="fr-FR" altLang="fr-FR" smtClean="0"/>
              <a:pPr>
                <a:defRPr/>
              </a:pPr>
              <a:t>12</a:t>
            </a:fld>
            <a:endParaRPr lang="fr-FR" altLang="fr-FR"/>
          </a:p>
        </p:txBody>
      </p:sp>
    </p:spTree>
    <p:extLst>
      <p:ext uri="{BB962C8B-B14F-4D97-AF65-F5344CB8AC3E}">
        <p14:creationId xmlns:p14="http://schemas.microsoft.com/office/powerpoint/2010/main" val="1762655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g Title">
    <p:spTree>
      <p:nvGrpSpPr>
        <p:cNvPr id="1" name=""/>
        <p:cNvGrpSpPr/>
        <p:nvPr/>
      </p:nvGrpSpPr>
      <p:grpSpPr>
        <a:xfrm>
          <a:off x="0" y="0"/>
          <a:ext cx="0" cy="0"/>
          <a:chOff x="0" y="0"/>
          <a:chExt cx="0" cy="0"/>
        </a:xfrm>
      </p:grpSpPr>
      <p:sp>
        <p:nvSpPr>
          <p:cNvPr id="2" name="Title 1"/>
          <p:cNvSpPr>
            <a:spLocks noGrp="1"/>
          </p:cNvSpPr>
          <p:nvPr>
            <p:ph type="ctrTitle"/>
          </p:nvPr>
        </p:nvSpPr>
        <p:spPr>
          <a:xfrm>
            <a:off x="521369" y="409911"/>
            <a:ext cx="11149263" cy="2387600"/>
          </a:xfrm>
        </p:spPr>
        <p:txBody>
          <a:bodyPr anchor="b"/>
          <a:lstStyle>
            <a:lvl1pPr algn="ctr">
              <a:defRPr sz="6599" b="1"/>
            </a:lvl1pPr>
          </a:lstStyle>
          <a:p>
            <a:r>
              <a:rPr lang="fr-FR" dirty="0"/>
              <a:t>Modifiez le style du titre</a:t>
            </a:r>
            <a:endParaRPr lang="en-US" dirty="0"/>
          </a:p>
        </p:txBody>
      </p:sp>
      <p:sp>
        <p:nvSpPr>
          <p:cNvPr id="3" name="Subtitle 2"/>
          <p:cNvSpPr>
            <a:spLocks noGrp="1"/>
          </p:cNvSpPr>
          <p:nvPr>
            <p:ph type="subTitle" idx="1"/>
          </p:nvPr>
        </p:nvSpPr>
        <p:spPr>
          <a:xfrm>
            <a:off x="521367" y="3058028"/>
            <a:ext cx="11149263" cy="1655762"/>
          </a:xfrm>
        </p:spPr>
        <p:txBody>
          <a:bodyPr/>
          <a:lstStyle>
            <a:lvl1pPr marL="0" indent="0" algn="ctr">
              <a:buNone/>
              <a:defRPr sz="2800"/>
            </a:lvl1pPr>
            <a:lvl2pPr marL="457168" indent="0" algn="ctr">
              <a:buNone/>
              <a:defRPr sz="2000"/>
            </a:lvl2pPr>
            <a:lvl3pPr marL="914337" indent="0" algn="ctr">
              <a:buNone/>
              <a:defRPr sz="1800"/>
            </a:lvl3pPr>
            <a:lvl4pPr marL="1371505" indent="0" algn="ctr">
              <a:buNone/>
              <a:defRPr sz="1600"/>
            </a:lvl4pPr>
            <a:lvl5pPr marL="1828673" indent="0" algn="ctr">
              <a:buNone/>
              <a:defRPr sz="1600"/>
            </a:lvl5pPr>
            <a:lvl6pPr marL="2285841" indent="0" algn="ctr">
              <a:buNone/>
              <a:defRPr sz="1600"/>
            </a:lvl6pPr>
            <a:lvl7pPr marL="2743010" indent="0" algn="ctr">
              <a:buNone/>
              <a:defRPr sz="1600"/>
            </a:lvl7pPr>
            <a:lvl8pPr marL="3200176" indent="0" algn="ctr">
              <a:buNone/>
              <a:defRPr sz="1600"/>
            </a:lvl8pPr>
            <a:lvl9pPr marL="3657344" indent="0" algn="ctr">
              <a:buNone/>
              <a:defRPr sz="1600"/>
            </a:lvl9pPr>
          </a:lstStyle>
          <a:p>
            <a:r>
              <a:rPr lang="fr-FR" dirty="0"/>
              <a:t>Modifiez le style des sous-titres du masque</a:t>
            </a:r>
            <a:endParaRPr lang="en-US" dirty="0"/>
          </a:p>
        </p:txBody>
      </p:sp>
      <p:sp>
        <p:nvSpPr>
          <p:cNvPr id="6" name="Slide Number Placeholder 5">
            <a:extLst>
              <a:ext uri="{FF2B5EF4-FFF2-40B4-BE49-F238E27FC236}">
                <a16:creationId xmlns:a16="http://schemas.microsoft.com/office/drawing/2014/main" id="{EAA0085F-7663-B86D-F27F-96D553F7E1E2}"/>
              </a:ext>
            </a:extLst>
          </p:cNvPr>
          <p:cNvSpPr>
            <a:spLocks noGrp="1"/>
          </p:cNvSpPr>
          <p:nvPr>
            <p:ph type="sldNum" sz="quarter" idx="12"/>
          </p:nvPr>
        </p:nvSpPr>
        <p:spPr/>
        <p:txBody>
          <a:bodyPr/>
          <a:lstStyle>
            <a:lvl1pPr>
              <a:defRPr b="1">
                <a:solidFill>
                  <a:schemeClr val="bg1"/>
                </a:solidFill>
              </a:defRPr>
            </a:lvl1pPr>
          </a:lstStyle>
          <a:p>
            <a:pPr>
              <a:defRPr/>
            </a:pPr>
            <a:fld id="{6CF7D3FD-8178-F141-979F-54D6B59F5FEA}" type="slidenum">
              <a:rPr lang="fr-FR" altLang="nl-BE" smtClean="0"/>
              <a:pPr>
                <a:defRPr/>
              </a:pPr>
              <a:t>‹N°›</a:t>
            </a:fld>
            <a:endParaRPr lang="fr-FR" altLang="nl-BE"/>
          </a:p>
        </p:txBody>
      </p:sp>
    </p:spTree>
    <p:extLst>
      <p:ext uri="{BB962C8B-B14F-4D97-AF65-F5344CB8AC3E}">
        <p14:creationId xmlns:p14="http://schemas.microsoft.com/office/powerpoint/2010/main" val="1136744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17390" y="241585"/>
            <a:ext cx="5181600" cy="1325563"/>
          </a:xfrm>
        </p:spPr>
        <p:txBody>
          <a:bodyPr/>
          <a:lstStyle/>
          <a:p>
            <a:r>
              <a:rPr lang="fr-FR" dirty="0"/>
              <a:t>Modifiez le style du titre</a:t>
            </a:r>
            <a:endParaRPr lang="en-US" dirty="0"/>
          </a:p>
        </p:txBody>
      </p:sp>
      <p:sp>
        <p:nvSpPr>
          <p:cNvPr id="3" name="Content Placeholder 2"/>
          <p:cNvSpPr>
            <a:spLocks noGrp="1"/>
          </p:cNvSpPr>
          <p:nvPr>
            <p:ph sz="half" idx="1"/>
          </p:nvPr>
        </p:nvSpPr>
        <p:spPr>
          <a:xfrm>
            <a:off x="417390" y="1701500"/>
            <a:ext cx="5181600" cy="3764947"/>
          </a:xfrm>
        </p:spPr>
        <p:txBody>
          <a:bodyPr/>
          <a:lstStyle>
            <a:lvl1pPr>
              <a:defRPr sz="2400"/>
            </a:lvl1pPr>
            <a:lvl2pPr>
              <a:defRPr sz="2000">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Slide Number Placeholder 5">
            <a:extLst>
              <a:ext uri="{FF2B5EF4-FFF2-40B4-BE49-F238E27FC236}">
                <a16:creationId xmlns:a16="http://schemas.microsoft.com/office/drawing/2014/main" id="{5A85A0D8-0AAB-5C21-0E5A-5496B733D4C2}"/>
              </a:ext>
            </a:extLst>
          </p:cNvPr>
          <p:cNvSpPr>
            <a:spLocks noGrp="1"/>
          </p:cNvSpPr>
          <p:nvPr>
            <p:ph type="sldNum" sz="quarter" idx="12"/>
          </p:nvPr>
        </p:nvSpPr>
        <p:spPr/>
        <p:txBody>
          <a:bodyPr/>
          <a:lstStyle>
            <a:lvl1pPr>
              <a:defRPr b="1">
                <a:solidFill>
                  <a:schemeClr val="bg1"/>
                </a:solidFill>
              </a:defRPr>
            </a:lvl1pPr>
          </a:lstStyle>
          <a:p>
            <a:pPr>
              <a:defRPr/>
            </a:pPr>
            <a:fld id="{EE190B98-44C7-FB45-B47C-F2604ED78469}" type="slidenum">
              <a:rPr lang="fr-FR" altLang="nl-BE" smtClean="0"/>
              <a:pPr>
                <a:defRPr/>
              </a:pPr>
              <a:t>‹N°›</a:t>
            </a:fld>
            <a:endParaRPr lang="fr-FR" altLang="nl-BE"/>
          </a:p>
        </p:txBody>
      </p:sp>
      <p:sp>
        <p:nvSpPr>
          <p:cNvPr id="8" name="Content Placeholder 2">
            <a:extLst>
              <a:ext uri="{FF2B5EF4-FFF2-40B4-BE49-F238E27FC236}">
                <a16:creationId xmlns:a16="http://schemas.microsoft.com/office/drawing/2014/main" id="{36651C14-4B9B-4BA5-96B2-AA4DB10C8922}"/>
              </a:ext>
            </a:extLst>
          </p:cNvPr>
          <p:cNvSpPr>
            <a:spLocks noGrp="1"/>
          </p:cNvSpPr>
          <p:nvPr>
            <p:ph sz="half" idx="13"/>
          </p:nvPr>
        </p:nvSpPr>
        <p:spPr>
          <a:xfrm>
            <a:off x="5795792" y="1701500"/>
            <a:ext cx="5181600" cy="3764947"/>
          </a:xfrm>
        </p:spPr>
        <p:txBody>
          <a:bodyPr/>
          <a:lstStyle>
            <a:lvl1pPr>
              <a:defRPr sz="2400"/>
            </a:lvl1pPr>
            <a:lvl2pPr>
              <a:defRPr sz="2000">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0" name="Espace réservé du texte 9">
            <a:extLst>
              <a:ext uri="{FF2B5EF4-FFF2-40B4-BE49-F238E27FC236}">
                <a16:creationId xmlns:a16="http://schemas.microsoft.com/office/drawing/2014/main" id="{1C0C257E-A3C8-F4E7-F21A-E6E2482A7CC2}"/>
              </a:ext>
            </a:extLst>
          </p:cNvPr>
          <p:cNvSpPr>
            <a:spLocks noGrp="1"/>
          </p:cNvSpPr>
          <p:nvPr>
            <p:ph type="body" sz="quarter" idx="14" hasCustomPrompt="1"/>
          </p:nvPr>
        </p:nvSpPr>
        <p:spPr>
          <a:xfrm>
            <a:off x="5795210" y="241585"/>
            <a:ext cx="5182181" cy="1325563"/>
          </a:xfrm>
        </p:spPr>
        <p:txBody>
          <a:bodyPr/>
          <a:lstStyle>
            <a:lvl1pPr marL="0" indent="0">
              <a:buNone/>
              <a:defRPr lang="fr-BE" sz="4400" b="1" kern="1200" dirty="0">
                <a:solidFill>
                  <a:srgbClr val="FF0000"/>
                </a:solidFill>
                <a:latin typeface="Arial" panose="020B0604020202020204" pitchFamily="34" charset="0"/>
                <a:ea typeface="+mj-ea"/>
                <a:cs typeface="Arial" panose="020B0604020202020204" pitchFamily="34" charset="0"/>
              </a:defRPr>
            </a:lvl1pPr>
          </a:lstStyle>
          <a:p>
            <a:pPr lvl="0"/>
            <a:r>
              <a:rPr lang="fr-FR" dirty="0"/>
              <a:t>Modifiez le style du titre</a:t>
            </a:r>
            <a:endParaRPr lang="fr-BE" dirty="0"/>
          </a:p>
        </p:txBody>
      </p:sp>
    </p:spTree>
    <p:extLst>
      <p:ext uri="{BB962C8B-B14F-4D97-AF65-F5344CB8AC3E}">
        <p14:creationId xmlns:p14="http://schemas.microsoft.com/office/powerpoint/2010/main" val="3743662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ne column ">
    <p:spTree>
      <p:nvGrpSpPr>
        <p:cNvPr id="1" name=""/>
        <p:cNvGrpSpPr/>
        <p:nvPr/>
      </p:nvGrpSpPr>
      <p:grpSpPr>
        <a:xfrm>
          <a:off x="0" y="0"/>
          <a:ext cx="0" cy="0"/>
          <a:chOff x="0" y="0"/>
          <a:chExt cx="0" cy="0"/>
        </a:xfrm>
      </p:grpSpPr>
      <p:sp>
        <p:nvSpPr>
          <p:cNvPr id="2" name="Title 1"/>
          <p:cNvSpPr>
            <a:spLocks noGrp="1"/>
          </p:cNvSpPr>
          <p:nvPr>
            <p:ph type="title"/>
          </p:nvPr>
        </p:nvSpPr>
        <p:spPr>
          <a:xfrm>
            <a:off x="511333" y="187212"/>
            <a:ext cx="11144164" cy="1084127"/>
          </a:xfrm>
        </p:spPr>
        <p:txBody>
          <a:bodyPr/>
          <a:lstStyle>
            <a:lvl1pPr>
              <a:defRPr b="1"/>
            </a:lvl1pPr>
          </a:lstStyle>
          <a:p>
            <a:r>
              <a:rPr lang="fr-FR" dirty="0"/>
              <a:t>Modifiez le style du titre</a:t>
            </a:r>
            <a:endParaRPr lang="en-US" dirty="0"/>
          </a:p>
        </p:txBody>
      </p:sp>
      <p:sp>
        <p:nvSpPr>
          <p:cNvPr id="3" name="Content Placeholder 2"/>
          <p:cNvSpPr>
            <a:spLocks noGrp="1"/>
          </p:cNvSpPr>
          <p:nvPr>
            <p:ph idx="1"/>
          </p:nvPr>
        </p:nvSpPr>
        <p:spPr>
          <a:xfrm>
            <a:off x="511332" y="1415717"/>
            <a:ext cx="11144164" cy="3901545"/>
          </a:xfrm>
        </p:spPr>
        <p:txBody>
          <a:bodyPr/>
          <a:lstStyle>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Slide Number Placeholder 5">
            <a:extLst>
              <a:ext uri="{FF2B5EF4-FFF2-40B4-BE49-F238E27FC236}">
                <a16:creationId xmlns:a16="http://schemas.microsoft.com/office/drawing/2014/main" id="{23BF1A6A-3A56-10E1-F397-228FFF28D437}"/>
              </a:ext>
            </a:extLst>
          </p:cNvPr>
          <p:cNvSpPr>
            <a:spLocks noGrp="1"/>
          </p:cNvSpPr>
          <p:nvPr>
            <p:ph type="sldNum" sz="quarter" idx="12"/>
          </p:nvPr>
        </p:nvSpPr>
        <p:spPr/>
        <p:txBody>
          <a:bodyPr/>
          <a:lstStyle>
            <a:lvl1pPr>
              <a:defRPr>
                <a:solidFill>
                  <a:schemeClr val="bg1"/>
                </a:solidFill>
              </a:defRPr>
            </a:lvl1pPr>
          </a:lstStyle>
          <a:p>
            <a:pPr>
              <a:defRPr/>
            </a:pPr>
            <a:fld id="{13CAF0D0-E2B8-1047-BDB4-6BB92A82A9A8}" type="slidenum">
              <a:rPr lang="fr-FR" altLang="nl-BE" smtClean="0"/>
              <a:pPr>
                <a:defRPr/>
              </a:pPr>
              <a:t>‹N°›</a:t>
            </a:fld>
            <a:endParaRPr lang="fr-FR" altLang="nl-BE"/>
          </a:p>
        </p:txBody>
      </p:sp>
    </p:spTree>
    <p:extLst>
      <p:ext uri="{BB962C8B-B14F-4D97-AF65-F5344CB8AC3E}">
        <p14:creationId xmlns:p14="http://schemas.microsoft.com/office/powerpoint/2010/main" val="4274343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6EEBE7-BCDD-218C-890F-77A59099753A}"/>
              </a:ext>
            </a:extLst>
          </p:cNvPr>
          <p:cNvSpPr/>
          <p:nvPr userDrawn="1"/>
        </p:nvSpPr>
        <p:spPr>
          <a:xfrm>
            <a:off x="-73153" y="2"/>
            <a:ext cx="2708031" cy="21612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Rectangle 8">
            <a:extLst>
              <a:ext uri="{FF2B5EF4-FFF2-40B4-BE49-F238E27FC236}">
                <a16:creationId xmlns:a16="http://schemas.microsoft.com/office/drawing/2014/main" id="{4B5736E1-0672-B403-9D97-8F2F3A43740A}"/>
              </a:ext>
            </a:extLst>
          </p:cNvPr>
          <p:cNvSpPr/>
          <p:nvPr userDrawn="1"/>
        </p:nvSpPr>
        <p:spPr>
          <a:xfrm>
            <a:off x="-36577" y="3418"/>
            <a:ext cx="12265153"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42511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svg"/><Relationship Id="rId3" Type="http://schemas.openxmlformats.org/officeDocument/2006/relationships/slideLayout" Target="../slideLayouts/slideLayout3.xml"/><Relationship Id="rId7" Type="http://schemas.openxmlformats.org/officeDocument/2006/relationships/image" Target="../media/image2.sv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svg"/><Relationship Id="rId5" Type="http://schemas.openxmlformats.org/officeDocument/2006/relationships/theme" Target="../theme/theme1.xml"/><Relationship Id="rId15" Type="http://schemas.openxmlformats.org/officeDocument/2006/relationships/image" Target="../media/image10.svg"/><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svg"/><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F2F0B8A-FA82-6F8B-2151-C23A382BB3FE}"/>
              </a:ext>
            </a:extLst>
          </p:cNvPr>
          <p:cNvSpPr>
            <a:spLocks noGrp="1" noChangeArrowheads="1"/>
          </p:cNvSpPr>
          <p:nvPr>
            <p:ph type="title"/>
          </p:nvPr>
        </p:nvSpPr>
        <p:spPr bwMode="auto">
          <a:xfrm>
            <a:off x="511333" y="187212"/>
            <a:ext cx="11144164"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BE" dirty="0"/>
              <a:t>MODIFIEZ LE STYLE DU TITRE</a:t>
            </a:r>
            <a:endParaRPr lang="en-US" altLang="en-BE" dirty="0"/>
          </a:p>
        </p:txBody>
      </p:sp>
      <p:sp>
        <p:nvSpPr>
          <p:cNvPr id="1027" name="Text Placeholder 2">
            <a:extLst>
              <a:ext uri="{FF2B5EF4-FFF2-40B4-BE49-F238E27FC236}">
                <a16:creationId xmlns:a16="http://schemas.microsoft.com/office/drawing/2014/main" id="{DC2B2355-E10F-7F00-B18D-AF35FEA63DCC}"/>
              </a:ext>
            </a:extLst>
          </p:cNvPr>
          <p:cNvSpPr>
            <a:spLocks noGrp="1" noChangeArrowheads="1"/>
          </p:cNvSpPr>
          <p:nvPr>
            <p:ph type="body" idx="1"/>
          </p:nvPr>
        </p:nvSpPr>
        <p:spPr bwMode="auto">
          <a:xfrm>
            <a:off x="511333" y="1647712"/>
            <a:ext cx="11144164" cy="378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BE" dirty="0"/>
              <a:t>Cliquez pour modifier les styles du texte du masque</a:t>
            </a:r>
          </a:p>
          <a:p>
            <a:pPr lvl="1"/>
            <a:r>
              <a:rPr lang="fr-FR" altLang="en-BE" dirty="0"/>
              <a:t>Deuxième niveau</a:t>
            </a:r>
          </a:p>
          <a:p>
            <a:pPr lvl="2"/>
            <a:r>
              <a:rPr lang="fr-FR" altLang="en-BE" dirty="0"/>
              <a:t>Troisième niveau</a:t>
            </a:r>
          </a:p>
          <a:p>
            <a:pPr lvl="3"/>
            <a:r>
              <a:rPr lang="fr-FR" altLang="en-BE" dirty="0"/>
              <a:t>Quatrième niveau</a:t>
            </a:r>
          </a:p>
          <a:p>
            <a:pPr lvl="4"/>
            <a:r>
              <a:rPr lang="fr-FR" altLang="en-BE" dirty="0"/>
              <a:t>Cinquième niveau</a:t>
            </a:r>
            <a:endParaRPr lang="en-US" altLang="en-BE" dirty="0"/>
          </a:p>
        </p:txBody>
      </p:sp>
      <p:sp>
        <p:nvSpPr>
          <p:cNvPr id="6" name="Slide Number Placeholder 5">
            <a:extLst>
              <a:ext uri="{FF2B5EF4-FFF2-40B4-BE49-F238E27FC236}">
                <a16:creationId xmlns:a16="http://schemas.microsoft.com/office/drawing/2014/main" id="{F9F940C8-4A22-B2FF-DFC3-73CC07B3E402}"/>
              </a:ext>
            </a:extLst>
          </p:cNvPr>
          <p:cNvSpPr>
            <a:spLocks noGrp="1"/>
          </p:cNvSpPr>
          <p:nvPr>
            <p:ph type="sldNum" sz="quarter" idx="4"/>
          </p:nvPr>
        </p:nvSpPr>
        <p:spPr>
          <a:xfrm>
            <a:off x="4883366" y="5923527"/>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199" b="1" smtClean="0">
                <a:solidFill>
                  <a:schemeClr val="bg1"/>
                </a:solidFill>
                <a:latin typeface="+mn-lt"/>
              </a:defRPr>
            </a:lvl1pPr>
          </a:lstStyle>
          <a:p>
            <a:pPr>
              <a:defRPr/>
            </a:pPr>
            <a:fld id="{9A2C778D-7AD5-D641-97E5-4A93A03E23C4}" type="slidenum">
              <a:rPr lang="fr-FR" altLang="nl-BE" smtClean="0"/>
              <a:pPr>
                <a:defRPr/>
              </a:pPr>
              <a:t>‹N°›</a:t>
            </a:fld>
            <a:endParaRPr lang="fr-FR" altLang="nl-BE" dirty="0"/>
          </a:p>
        </p:txBody>
      </p:sp>
      <p:pic>
        <p:nvPicPr>
          <p:cNvPr id="1148" name="Graphic 1147">
            <a:extLst>
              <a:ext uri="{FF2B5EF4-FFF2-40B4-BE49-F238E27FC236}">
                <a16:creationId xmlns:a16="http://schemas.microsoft.com/office/drawing/2014/main" id="{93B5EDB2-5CA1-6673-1A24-910598B8FC0D}"/>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57698" y="5911114"/>
            <a:ext cx="1368363" cy="515939"/>
          </a:xfrm>
          <a:prstGeom prst="rect">
            <a:avLst/>
          </a:prstGeom>
        </p:spPr>
      </p:pic>
      <p:pic>
        <p:nvPicPr>
          <p:cNvPr id="2" name="Graphic 1">
            <a:extLst>
              <a:ext uri="{FF2B5EF4-FFF2-40B4-BE49-F238E27FC236}">
                <a16:creationId xmlns:a16="http://schemas.microsoft.com/office/drawing/2014/main" id="{8DAA657D-CD75-CF00-9D74-96534743C27A}"/>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2184234" y="5911705"/>
            <a:ext cx="1466588" cy="538746"/>
          </a:xfrm>
          <a:prstGeom prst="rect">
            <a:avLst/>
          </a:prstGeom>
        </p:spPr>
      </p:pic>
      <p:pic>
        <p:nvPicPr>
          <p:cNvPr id="5" name="Graphique 4">
            <a:extLst>
              <a:ext uri="{FF2B5EF4-FFF2-40B4-BE49-F238E27FC236}">
                <a16:creationId xmlns:a16="http://schemas.microsoft.com/office/drawing/2014/main" id="{60DDC513-3125-7ADC-BFF2-3BE0BD86B07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rot="10800000" flipV="1">
            <a:off x="-82755" y="5550058"/>
            <a:ext cx="11819793" cy="45719"/>
          </a:xfrm>
          <a:prstGeom prst="rect">
            <a:avLst/>
          </a:prstGeom>
        </p:spPr>
      </p:pic>
      <p:pic>
        <p:nvPicPr>
          <p:cNvPr id="8" name="Graphique 7">
            <a:extLst>
              <a:ext uri="{FF2B5EF4-FFF2-40B4-BE49-F238E27FC236}">
                <a16:creationId xmlns:a16="http://schemas.microsoft.com/office/drawing/2014/main" id="{33F191DD-F94C-BB05-C1A3-C547109628BF}"/>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802379" y="6147322"/>
            <a:ext cx="3839784" cy="198182"/>
          </a:xfrm>
          <a:prstGeom prst="rect">
            <a:avLst/>
          </a:prstGeom>
        </p:spPr>
      </p:pic>
      <p:pic>
        <p:nvPicPr>
          <p:cNvPr id="10" name="Graphique 9">
            <a:extLst>
              <a:ext uri="{FF2B5EF4-FFF2-40B4-BE49-F238E27FC236}">
                <a16:creationId xmlns:a16="http://schemas.microsoft.com/office/drawing/2014/main" id="{26ACE9C4-F350-E658-F112-3E051AED526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277765" y="512498"/>
            <a:ext cx="5303404" cy="45719"/>
          </a:xfrm>
          <a:prstGeom prst="rect">
            <a:avLst/>
          </a:prstGeom>
        </p:spPr>
      </p:pic>
      <p:pic>
        <p:nvPicPr>
          <p:cNvPr id="12" name="Graphique 11">
            <a:extLst>
              <a:ext uri="{FF2B5EF4-FFF2-40B4-BE49-F238E27FC236}">
                <a16:creationId xmlns:a16="http://schemas.microsoft.com/office/drawing/2014/main" id="{61810621-7EBF-86E7-D884-C750DEFF484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867222" y="5899388"/>
            <a:ext cx="1709323" cy="173410"/>
          </a:xfrm>
          <a:prstGeom prst="rect">
            <a:avLst/>
          </a:prstGeom>
        </p:spPr>
      </p:pic>
    </p:spTree>
  </p:cSld>
  <p:clrMap bg1="lt1" tx1="dk1" bg2="lt2" tx2="dk2" accent1="accent1" accent2="accent2" accent3="accent3" accent4="accent4" accent5="accent5" accent6="accent6" hlink="hlink" folHlink="folHlink"/>
  <p:sldLayoutIdLst>
    <p:sldLayoutId id="2147483691" r:id="rId1"/>
    <p:sldLayoutId id="2147483688" r:id="rId2"/>
    <p:sldLayoutId id="2147483686" r:id="rId3"/>
    <p:sldLayoutId id="2147483693" r:id="rId4"/>
  </p:sldLayoutIdLst>
  <p:txStyles>
    <p:titleStyle>
      <a:lvl1pPr algn="l" rtl="0" fontAlgn="base">
        <a:lnSpc>
          <a:spcPct val="90000"/>
        </a:lnSpc>
        <a:spcBef>
          <a:spcPct val="0"/>
        </a:spcBef>
        <a:spcAft>
          <a:spcPct val="0"/>
        </a:spcAft>
        <a:defRPr sz="4400" b="1" kern="1200">
          <a:solidFill>
            <a:srgbClr val="FF0000"/>
          </a:solidFill>
          <a:latin typeface="Arial" panose="020B0604020202020204" pitchFamily="34" charset="0"/>
          <a:ea typeface="+mj-ea"/>
          <a:cs typeface="Arial" panose="020B0604020202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168"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3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05"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673"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83" indent="-228583" algn="l" rtl="0" fontAlgn="base">
        <a:lnSpc>
          <a:spcPct val="90000"/>
        </a:lnSpc>
        <a:spcBef>
          <a:spcPts val="1000"/>
        </a:spcBef>
        <a:spcAft>
          <a:spcPct val="0"/>
        </a:spcAft>
        <a:buFont typeface="Arial" panose="020B0604020202020204" pitchFamily="34" charset="0"/>
        <a:buChar char="•"/>
        <a:defRPr sz="28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685752" indent="-228583" algn="l" rtl="0" fontAlgn="base">
        <a:lnSpc>
          <a:spcPct val="90000"/>
        </a:lnSpc>
        <a:spcBef>
          <a:spcPts val="500"/>
        </a:spcBef>
        <a:spcAft>
          <a:spcPct val="0"/>
        </a:spcAft>
        <a:buFont typeface="Arial" panose="020B0604020202020204" pitchFamily="34" charset="0"/>
        <a:buChar char="•"/>
        <a:defRPr sz="2400" kern="1200">
          <a:solidFill>
            <a:schemeClr val="tx1">
              <a:lumMod val="50000"/>
              <a:lumOff val="50000"/>
            </a:schemeClr>
          </a:solidFill>
          <a:latin typeface="Arial" panose="020B0604020202020204" pitchFamily="34" charset="0"/>
          <a:ea typeface="+mn-ea"/>
          <a:cs typeface="Arial" panose="020B0604020202020204" pitchFamily="34" charset="0"/>
        </a:defRPr>
      </a:lvl2pPr>
      <a:lvl3pPr marL="1142920" indent="-228583" algn="l" rtl="0" fontAlgn="base">
        <a:lnSpc>
          <a:spcPct val="90000"/>
        </a:lnSpc>
        <a:spcBef>
          <a:spcPts val="500"/>
        </a:spcBef>
        <a:spcAft>
          <a:spcPct val="0"/>
        </a:spcAft>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088" indent="-228583" algn="l" rtl="0" fontAlgn="base">
        <a:lnSpc>
          <a:spcPct val="90000"/>
        </a:lnSpc>
        <a:spcBef>
          <a:spcPts val="500"/>
        </a:spcBef>
        <a:spcAft>
          <a:spcPct val="0"/>
        </a:spcAft>
        <a:buFont typeface="Arial" panose="020B0604020202020204" pitchFamily="34" charset="0"/>
        <a:buChar char="•"/>
        <a:defRPr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256" indent="-228583" algn="l" rtl="0" fontAlgn="base">
        <a:lnSpc>
          <a:spcPct val="90000"/>
        </a:lnSpc>
        <a:spcBef>
          <a:spcPts val="500"/>
        </a:spcBef>
        <a:spcAft>
          <a:spcPct val="0"/>
        </a:spcAft>
        <a:buFont typeface="Arial" panose="020B0604020202020204" pitchFamily="34" charset="0"/>
        <a:buChar char="•"/>
        <a:defRPr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2514425" indent="-228583" algn="l" defTabSz="9143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93" indent="-228583" algn="l" defTabSz="9143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61" indent="-228583" algn="l" defTabSz="9143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29" indent="-228583" algn="l" defTabSz="9143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7" rtl="0" eaLnBrk="1" latinLnBrk="0" hangingPunct="1">
        <a:defRPr sz="1800" kern="1200">
          <a:solidFill>
            <a:schemeClr val="tx1"/>
          </a:solidFill>
          <a:latin typeface="+mn-lt"/>
          <a:ea typeface="+mn-ea"/>
          <a:cs typeface="+mn-cs"/>
        </a:defRPr>
      </a:lvl1pPr>
      <a:lvl2pPr marL="457168" algn="l" defTabSz="914337" rtl="0" eaLnBrk="1" latinLnBrk="0" hangingPunct="1">
        <a:defRPr sz="1800" kern="1200">
          <a:solidFill>
            <a:schemeClr val="tx1"/>
          </a:solidFill>
          <a:latin typeface="+mn-lt"/>
          <a:ea typeface="+mn-ea"/>
          <a:cs typeface="+mn-cs"/>
        </a:defRPr>
      </a:lvl2pPr>
      <a:lvl3pPr marL="914337" algn="l" defTabSz="914337" rtl="0" eaLnBrk="1" latinLnBrk="0" hangingPunct="1">
        <a:defRPr sz="1800" kern="1200">
          <a:solidFill>
            <a:schemeClr val="tx1"/>
          </a:solidFill>
          <a:latin typeface="+mn-lt"/>
          <a:ea typeface="+mn-ea"/>
          <a:cs typeface="+mn-cs"/>
        </a:defRPr>
      </a:lvl3pPr>
      <a:lvl4pPr marL="1371505" algn="l" defTabSz="914337" rtl="0" eaLnBrk="1" latinLnBrk="0" hangingPunct="1">
        <a:defRPr sz="1800" kern="1200">
          <a:solidFill>
            <a:schemeClr val="tx1"/>
          </a:solidFill>
          <a:latin typeface="+mn-lt"/>
          <a:ea typeface="+mn-ea"/>
          <a:cs typeface="+mn-cs"/>
        </a:defRPr>
      </a:lvl4pPr>
      <a:lvl5pPr marL="1828673" algn="l" defTabSz="914337" rtl="0" eaLnBrk="1" latinLnBrk="0" hangingPunct="1">
        <a:defRPr sz="1800" kern="1200">
          <a:solidFill>
            <a:schemeClr val="tx1"/>
          </a:solidFill>
          <a:latin typeface="+mn-lt"/>
          <a:ea typeface="+mn-ea"/>
          <a:cs typeface="+mn-cs"/>
        </a:defRPr>
      </a:lvl5pPr>
      <a:lvl6pPr marL="2285841" algn="l" defTabSz="914337" rtl="0" eaLnBrk="1" latinLnBrk="0" hangingPunct="1">
        <a:defRPr sz="1800" kern="1200">
          <a:solidFill>
            <a:schemeClr val="tx1"/>
          </a:solidFill>
          <a:latin typeface="+mn-lt"/>
          <a:ea typeface="+mn-ea"/>
          <a:cs typeface="+mn-cs"/>
        </a:defRPr>
      </a:lvl6pPr>
      <a:lvl7pPr marL="2743010" algn="l" defTabSz="914337" rtl="0" eaLnBrk="1" latinLnBrk="0" hangingPunct="1">
        <a:defRPr sz="1800" kern="1200">
          <a:solidFill>
            <a:schemeClr val="tx1"/>
          </a:solidFill>
          <a:latin typeface="+mn-lt"/>
          <a:ea typeface="+mn-ea"/>
          <a:cs typeface="+mn-cs"/>
        </a:defRPr>
      </a:lvl7pPr>
      <a:lvl8pPr marL="3200176" algn="l" defTabSz="914337" rtl="0" eaLnBrk="1" latinLnBrk="0" hangingPunct="1">
        <a:defRPr sz="1800" kern="1200">
          <a:solidFill>
            <a:schemeClr val="tx1"/>
          </a:solidFill>
          <a:latin typeface="+mn-lt"/>
          <a:ea typeface="+mn-ea"/>
          <a:cs typeface="+mn-cs"/>
        </a:defRPr>
      </a:lvl8pPr>
      <a:lvl9pPr marL="3657344" algn="l" defTabSz="9143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D6E472-6F99-8EF5-40A4-C81AE0676BD1}"/>
              </a:ext>
            </a:extLst>
          </p:cNvPr>
          <p:cNvSpPr>
            <a:spLocks noGrp="1"/>
          </p:cNvSpPr>
          <p:nvPr>
            <p:ph type="ctrTitle"/>
          </p:nvPr>
        </p:nvSpPr>
        <p:spPr>
          <a:xfrm>
            <a:off x="521369" y="1466894"/>
            <a:ext cx="11149263" cy="2797511"/>
          </a:xfrm>
        </p:spPr>
        <p:txBody>
          <a:bodyPr/>
          <a:lstStyle/>
          <a:p>
            <a:r>
              <a:rPr lang="nl-BE" sz="4799" dirty="0"/>
              <a:t>Seminarie van de WG EOR op 16 december 2025</a:t>
            </a:r>
            <a:br>
              <a:rPr lang="nl-BE" sz="4799" dirty="0"/>
            </a:br>
            <a:r>
              <a:rPr lang="nl-BE" sz="4799" dirty="0"/>
              <a:t>– </a:t>
            </a:r>
            <a:br>
              <a:rPr lang="nl-BE" sz="4799" dirty="0"/>
            </a:br>
            <a:r>
              <a:rPr lang="fr-BE" sz="4799" dirty="0"/>
              <a:t>Séminaire du GT CEE du 16 décembre 2025</a:t>
            </a:r>
            <a:endParaRPr lang="en-BE" sz="4799" dirty="0"/>
          </a:p>
        </p:txBody>
      </p:sp>
    </p:spTree>
    <p:extLst>
      <p:ext uri="{BB962C8B-B14F-4D97-AF65-F5344CB8AC3E}">
        <p14:creationId xmlns:p14="http://schemas.microsoft.com/office/powerpoint/2010/main" val="4049779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Espace réservé du contenu 4" descr="Une image contenant texte, Visage humain, habits, dessin humoristique&#10;&#10;Le contenu généré par l’IA peut être incorrect.">
            <a:extLst>
              <a:ext uri="{FF2B5EF4-FFF2-40B4-BE49-F238E27FC236}">
                <a16:creationId xmlns:a16="http://schemas.microsoft.com/office/drawing/2014/main" id="{5D43064D-2D14-CA95-7F2B-70F82F65E07B}"/>
              </a:ext>
            </a:extLst>
          </p:cNvPr>
          <p:cNvPicPr>
            <a:picLocks noGrp="1" noChangeAspect="1"/>
          </p:cNvPicPr>
          <p:nvPr>
            <p:ph idx="4294967295"/>
          </p:nvPr>
        </p:nvPicPr>
        <p:blipFill>
          <a:blip r:embed="rId3"/>
          <a:stretch>
            <a:fillRect/>
          </a:stretch>
        </p:blipFill>
        <p:spPr>
          <a:xfrm>
            <a:off x="2489200" y="0"/>
            <a:ext cx="6848475" cy="6848475"/>
          </a:xfrm>
        </p:spPr>
      </p:pic>
    </p:spTree>
    <p:extLst>
      <p:ext uri="{BB962C8B-B14F-4D97-AF65-F5344CB8AC3E}">
        <p14:creationId xmlns:p14="http://schemas.microsoft.com/office/powerpoint/2010/main" val="1993886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5905EF-B32F-6C1E-E5CC-1676AC10627B}"/>
              </a:ext>
            </a:extLst>
          </p:cNvPr>
          <p:cNvSpPr>
            <a:spLocks noGrp="1"/>
          </p:cNvSpPr>
          <p:nvPr>
            <p:ph type="title" idx="4294967295"/>
          </p:nvPr>
        </p:nvSpPr>
        <p:spPr>
          <a:xfrm>
            <a:off x="0" y="187325"/>
            <a:ext cx="11144250" cy="1084263"/>
          </a:xfrm>
        </p:spPr>
        <p:txBody>
          <a:bodyPr/>
          <a:lstStyle/>
          <a:p>
            <a:endParaRPr lang="nl-BE" dirty="0"/>
          </a:p>
        </p:txBody>
      </p:sp>
      <p:pic>
        <p:nvPicPr>
          <p:cNvPr id="5" name="Image 4" descr="Une image contenant texte, habits, Visage humain, personne&#10;&#10;Le contenu généré par l’IA peut être incorrect.">
            <a:extLst>
              <a:ext uri="{FF2B5EF4-FFF2-40B4-BE49-F238E27FC236}">
                <a16:creationId xmlns:a16="http://schemas.microsoft.com/office/drawing/2014/main" id="{D9DDF7F3-23EF-48C8-0F9B-95A5B54B7C07}"/>
              </a:ext>
            </a:extLst>
          </p:cNvPr>
          <p:cNvPicPr>
            <a:picLocks noChangeAspect="1"/>
          </p:cNvPicPr>
          <p:nvPr/>
        </p:nvPicPr>
        <p:blipFill>
          <a:blip r:embed="rId3"/>
          <a:stretch>
            <a:fillRect/>
          </a:stretch>
        </p:blipFill>
        <p:spPr>
          <a:xfrm>
            <a:off x="2667000" y="0"/>
            <a:ext cx="6858000" cy="6858000"/>
          </a:xfrm>
          <a:prstGeom prst="rect">
            <a:avLst/>
          </a:prstGeom>
        </p:spPr>
      </p:pic>
    </p:spTree>
    <p:extLst>
      <p:ext uri="{BB962C8B-B14F-4D97-AF65-F5344CB8AC3E}">
        <p14:creationId xmlns:p14="http://schemas.microsoft.com/office/powerpoint/2010/main" val="1432960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4008A5-83AA-F06A-B149-42BEEDE823F3}"/>
              </a:ext>
            </a:extLst>
          </p:cNvPr>
          <p:cNvSpPr>
            <a:spLocks noGrp="1"/>
          </p:cNvSpPr>
          <p:nvPr>
            <p:ph type="title" idx="4294967295"/>
          </p:nvPr>
        </p:nvSpPr>
        <p:spPr>
          <a:xfrm>
            <a:off x="0" y="187325"/>
            <a:ext cx="11144250" cy="1084263"/>
          </a:xfrm>
        </p:spPr>
        <p:txBody>
          <a:bodyPr/>
          <a:lstStyle/>
          <a:p>
            <a:endParaRPr lang="nl-BE" dirty="0"/>
          </a:p>
        </p:txBody>
      </p:sp>
      <p:pic>
        <p:nvPicPr>
          <p:cNvPr id="5" name="Image 4" descr="Une image contenant texte, capture d’écran, conception&#10;&#10;Le contenu généré par l’IA peut être incorrect.">
            <a:extLst>
              <a:ext uri="{FF2B5EF4-FFF2-40B4-BE49-F238E27FC236}">
                <a16:creationId xmlns:a16="http://schemas.microsoft.com/office/drawing/2014/main" id="{F7A708BF-1972-6B2A-BDCD-7298F4E23F81}"/>
              </a:ext>
            </a:extLst>
          </p:cNvPr>
          <p:cNvPicPr>
            <a:picLocks noChangeAspect="1"/>
          </p:cNvPicPr>
          <p:nvPr/>
        </p:nvPicPr>
        <p:blipFill>
          <a:blip r:embed="rId3"/>
          <a:stretch>
            <a:fillRect/>
          </a:stretch>
        </p:blipFill>
        <p:spPr>
          <a:xfrm>
            <a:off x="2667000" y="0"/>
            <a:ext cx="6858000" cy="6858000"/>
          </a:xfrm>
          <a:prstGeom prst="rect">
            <a:avLst/>
          </a:prstGeom>
        </p:spPr>
      </p:pic>
    </p:spTree>
    <p:extLst>
      <p:ext uri="{BB962C8B-B14F-4D97-AF65-F5344CB8AC3E}">
        <p14:creationId xmlns:p14="http://schemas.microsoft.com/office/powerpoint/2010/main" val="625249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99E35B-3A51-69BB-2013-1BD99B56BF2A}"/>
              </a:ext>
            </a:extLst>
          </p:cNvPr>
          <p:cNvSpPr>
            <a:spLocks noGrp="1"/>
          </p:cNvSpPr>
          <p:nvPr>
            <p:ph type="title"/>
          </p:nvPr>
        </p:nvSpPr>
        <p:spPr>
          <a:xfrm>
            <a:off x="1" y="80679"/>
            <a:ext cx="6670702" cy="1084126"/>
          </a:xfrm>
        </p:spPr>
        <p:txBody>
          <a:bodyPr/>
          <a:lstStyle/>
          <a:p>
            <a:br>
              <a:rPr lang="nl-BE" dirty="0"/>
            </a:br>
            <a:r>
              <a:rPr lang="nl-BE" dirty="0"/>
              <a:t> Bespreking van de nieuwe EOR-richtlijn </a:t>
            </a:r>
          </a:p>
        </p:txBody>
      </p:sp>
      <p:sp>
        <p:nvSpPr>
          <p:cNvPr id="3" name="Tijdelijke aanduiding voor inhoud 2">
            <a:extLst>
              <a:ext uri="{FF2B5EF4-FFF2-40B4-BE49-F238E27FC236}">
                <a16:creationId xmlns:a16="http://schemas.microsoft.com/office/drawing/2014/main" id="{CDA6CAC2-268B-D091-83D1-8942308F638A}"/>
              </a:ext>
            </a:extLst>
          </p:cNvPr>
          <p:cNvSpPr>
            <a:spLocks noGrp="1"/>
          </p:cNvSpPr>
          <p:nvPr>
            <p:ph idx="1"/>
          </p:nvPr>
        </p:nvSpPr>
        <p:spPr/>
        <p:txBody>
          <a:bodyPr/>
          <a:lstStyle/>
          <a:p>
            <a:endParaRPr lang="nl-BE" dirty="0"/>
          </a:p>
        </p:txBody>
      </p:sp>
      <p:sp>
        <p:nvSpPr>
          <p:cNvPr id="4" name="Titel 1">
            <a:extLst>
              <a:ext uri="{FF2B5EF4-FFF2-40B4-BE49-F238E27FC236}">
                <a16:creationId xmlns:a16="http://schemas.microsoft.com/office/drawing/2014/main" id="{421661BD-CC97-1D12-CCEB-6C08FC872DD7}"/>
              </a:ext>
            </a:extLst>
          </p:cNvPr>
          <p:cNvSpPr txBox="1">
            <a:spLocks/>
          </p:cNvSpPr>
          <p:nvPr/>
        </p:nvSpPr>
        <p:spPr bwMode="auto">
          <a:xfrm>
            <a:off x="5486399" y="4117979"/>
            <a:ext cx="7271408" cy="108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lvl1pPr algn="l" rtl="0" fontAlgn="base">
              <a:lnSpc>
                <a:spcPct val="90000"/>
              </a:lnSpc>
              <a:spcBef>
                <a:spcPct val="0"/>
              </a:spcBef>
              <a:spcAft>
                <a:spcPct val="0"/>
              </a:spcAft>
              <a:defRPr sz="4400" b="1" kern="1200">
                <a:solidFill>
                  <a:srgbClr val="FF0000"/>
                </a:solidFill>
                <a:latin typeface="Arial" panose="020B0604020202020204" pitchFamily="34" charset="0"/>
                <a:ea typeface="+mj-ea"/>
                <a:cs typeface="Arial" panose="020B0604020202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defTabSz="914337" eaLnBrk="1" hangingPunct="1"/>
            <a:br>
              <a:rPr lang="nl-BE" dirty="0"/>
            </a:br>
            <a:r>
              <a:rPr lang="nl-BE" dirty="0"/>
              <a:t> </a:t>
            </a:r>
            <a:r>
              <a:rPr lang="fr-BE" dirty="0"/>
              <a:t>Discussion autour de la nouvelle directive CEE</a:t>
            </a:r>
            <a:r>
              <a:rPr lang="nl-BE" dirty="0"/>
              <a:t> </a:t>
            </a:r>
          </a:p>
        </p:txBody>
      </p:sp>
      <p:pic>
        <p:nvPicPr>
          <p:cNvPr id="6" name="Image 5" descr="Une image contenant motif, art, carré, Graphique&#10;&#10;Le contenu généré par l’IA peut être incorrect.">
            <a:extLst>
              <a:ext uri="{FF2B5EF4-FFF2-40B4-BE49-F238E27FC236}">
                <a16:creationId xmlns:a16="http://schemas.microsoft.com/office/drawing/2014/main" id="{B50E6BD8-EABC-9FDF-AA14-B99A1688DF24}"/>
              </a:ext>
            </a:extLst>
          </p:cNvPr>
          <p:cNvPicPr>
            <a:picLocks noChangeAspect="1"/>
          </p:cNvPicPr>
          <p:nvPr/>
        </p:nvPicPr>
        <p:blipFill>
          <a:blip r:embed="rId2"/>
          <a:stretch>
            <a:fillRect/>
          </a:stretch>
        </p:blipFill>
        <p:spPr>
          <a:xfrm>
            <a:off x="5693103" y="776883"/>
            <a:ext cx="3429000" cy="3429000"/>
          </a:xfrm>
          <a:prstGeom prst="rect">
            <a:avLst/>
          </a:prstGeom>
        </p:spPr>
      </p:pic>
    </p:spTree>
    <p:extLst>
      <p:ext uri="{BB962C8B-B14F-4D97-AF65-F5344CB8AC3E}">
        <p14:creationId xmlns:p14="http://schemas.microsoft.com/office/powerpoint/2010/main" val="2896576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27A83F-BC1C-B9CB-D71A-C8E0E1A1E819}"/>
              </a:ext>
            </a:extLst>
          </p:cNvPr>
          <p:cNvSpPr>
            <a:spLocks noGrp="1"/>
          </p:cNvSpPr>
          <p:nvPr>
            <p:ph type="title"/>
          </p:nvPr>
        </p:nvSpPr>
        <p:spPr>
          <a:xfrm>
            <a:off x="523918" y="2398735"/>
            <a:ext cx="11144164" cy="1084127"/>
          </a:xfrm>
        </p:spPr>
        <p:txBody>
          <a:bodyPr/>
          <a:lstStyle/>
          <a:p>
            <a:pPr algn="ctr"/>
            <a:r>
              <a:rPr lang="fr-BE" dirty="0"/>
              <a:t>Lunch</a:t>
            </a:r>
            <a:endParaRPr lang="nl-BE" dirty="0"/>
          </a:p>
        </p:txBody>
      </p:sp>
    </p:spTree>
    <p:extLst>
      <p:ext uri="{BB962C8B-B14F-4D97-AF65-F5344CB8AC3E}">
        <p14:creationId xmlns:p14="http://schemas.microsoft.com/office/powerpoint/2010/main" val="1935731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01409F-DBC9-C97E-3899-F903EDAAB734}"/>
              </a:ext>
            </a:extLst>
          </p:cNvPr>
          <p:cNvSpPr>
            <a:spLocks noGrp="1"/>
          </p:cNvSpPr>
          <p:nvPr>
            <p:ph type="title"/>
          </p:nvPr>
        </p:nvSpPr>
        <p:spPr>
          <a:xfrm>
            <a:off x="333780" y="932935"/>
            <a:ext cx="7185607" cy="1084126"/>
          </a:xfrm>
        </p:spPr>
        <p:txBody>
          <a:bodyPr/>
          <a:lstStyle/>
          <a:p>
            <a:br>
              <a:rPr lang="nl-BE" b="0" dirty="0"/>
            </a:br>
            <a:r>
              <a:rPr lang="nl-BE" b="0" dirty="0"/>
              <a:t>Instrumenten voor de EOR-afgevaardigden, ontwikkeld door Mark Bergfeld, UNI Europa </a:t>
            </a:r>
            <a:endParaRPr lang="nl-BE" dirty="0"/>
          </a:p>
        </p:txBody>
      </p:sp>
      <p:sp>
        <p:nvSpPr>
          <p:cNvPr id="5" name="Titre 1">
            <a:extLst>
              <a:ext uri="{FF2B5EF4-FFF2-40B4-BE49-F238E27FC236}">
                <a16:creationId xmlns:a16="http://schemas.microsoft.com/office/drawing/2014/main" id="{FBC8C5A6-C378-3492-3113-D12468BCACAC}"/>
              </a:ext>
            </a:extLst>
          </p:cNvPr>
          <p:cNvSpPr txBox="1">
            <a:spLocks/>
          </p:cNvSpPr>
          <p:nvPr/>
        </p:nvSpPr>
        <p:spPr bwMode="auto">
          <a:xfrm>
            <a:off x="5157926" y="3561639"/>
            <a:ext cx="7227020" cy="108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lvl1pPr algn="l" rtl="0" fontAlgn="base">
              <a:lnSpc>
                <a:spcPct val="90000"/>
              </a:lnSpc>
              <a:spcBef>
                <a:spcPct val="0"/>
              </a:spcBef>
              <a:spcAft>
                <a:spcPct val="0"/>
              </a:spcAft>
              <a:defRPr sz="4400" b="1" kern="1200">
                <a:solidFill>
                  <a:srgbClr val="FF0000"/>
                </a:solidFill>
                <a:latin typeface="Arial" panose="020B0604020202020204" pitchFamily="34" charset="0"/>
                <a:ea typeface="+mj-ea"/>
                <a:cs typeface="Arial" panose="020B0604020202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defTabSz="914337" eaLnBrk="1" hangingPunct="1"/>
            <a:br>
              <a:rPr lang="nl-BE" b="0" dirty="0"/>
            </a:br>
            <a:r>
              <a:rPr lang="fr-BE" b="0" dirty="0"/>
              <a:t>Outils pour les délégués CEE, développé par Mark Bergfeld, UNI Europa</a:t>
            </a:r>
            <a:endParaRPr lang="nl-BE" dirty="0"/>
          </a:p>
        </p:txBody>
      </p:sp>
    </p:spTree>
    <p:extLst>
      <p:ext uri="{BB962C8B-B14F-4D97-AF65-F5344CB8AC3E}">
        <p14:creationId xmlns:p14="http://schemas.microsoft.com/office/powerpoint/2010/main" val="3953450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007D1-61D6-1E70-C01A-7963B194512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62C1AF2-B3DB-47FA-C7BF-9145D7D58086}"/>
              </a:ext>
            </a:extLst>
          </p:cNvPr>
          <p:cNvSpPr>
            <a:spLocks noGrp="1"/>
          </p:cNvSpPr>
          <p:nvPr>
            <p:ph type="ctrTitle"/>
          </p:nvPr>
        </p:nvSpPr>
        <p:spPr>
          <a:xfrm>
            <a:off x="521369" y="1466894"/>
            <a:ext cx="11149263" cy="2797511"/>
          </a:xfrm>
        </p:spPr>
        <p:txBody>
          <a:bodyPr/>
          <a:lstStyle/>
          <a:p>
            <a:r>
              <a:rPr lang="nl-BE" sz="4799" dirty="0"/>
              <a:t>Volgend seminarie van de WG EOR op 31/3-01/04 2026</a:t>
            </a:r>
            <a:br>
              <a:rPr lang="nl-BE" sz="4799" dirty="0"/>
            </a:br>
            <a:r>
              <a:rPr lang="nl-BE" sz="4799" dirty="0"/>
              <a:t>– </a:t>
            </a:r>
            <a:br>
              <a:rPr lang="nl-BE" sz="4799" dirty="0"/>
            </a:br>
            <a:r>
              <a:rPr lang="fr-BE" sz="4799" dirty="0"/>
              <a:t>Prochain séminaire du GT CEE les </a:t>
            </a:r>
            <a:r>
              <a:rPr lang="nl-BE" sz="4799" dirty="0"/>
              <a:t>31/3-01/04 2026</a:t>
            </a:r>
            <a:endParaRPr lang="en-BE" sz="4799" dirty="0"/>
          </a:p>
        </p:txBody>
      </p:sp>
    </p:spTree>
    <p:extLst>
      <p:ext uri="{BB962C8B-B14F-4D97-AF65-F5344CB8AC3E}">
        <p14:creationId xmlns:p14="http://schemas.microsoft.com/office/powerpoint/2010/main" val="1180840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642DEBD-00DB-D14E-4F9A-7C4917256ECD}"/>
              </a:ext>
            </a:extLst>
          </p:cNvPr>
          <p:cNvSpPr>
            <a:spLocks noGrp="1"/>
          </p:cNvSpPr>
          <p:nvPr>
            <p:ph type="title"/>
          </p:nvPr>
        </p:nvSpPr>
        <p:spPr>
          <a:xfrm>
            <a:off x="115133" y="898763"/>
            <a:ext cx="6106204" cy="1325563"/>
          </a:xfrm>
        </p:spPr>
        <p:txBody>
          <a:bodyPr/>
          <a:lstStyle/>
          <a:p>
            <a:r>
              <a:rPr lang="nl-BE" dirty="0"/>
              <a:t>Politieke inleiding door </a:t>
            </a:r>
            <a:br>
              <a:rPr lang="nl-BE" dirty="0"/>
            </a:br>
            <a:r>
              <a:rPr lang="nl-BE" dirty="0"/>
              <a:t>Sebastien Dupanloup</a:t>
            </a:r>
            <a:br>
              <a:rPr lang="nl-BE" dirty="0"/>
            </a:br>
            <a:r>
              <a:rPr lang="nl-BE" dirty="0"/>
              <a:t>federaal secretaris</a:t>
            </a:r>
            <a:endParaRPr lang="fr-BE" dirty="0"/>
          </a:p>
        </p:txBody>
      </p:sp>
      <p:sp>
        <p:nvSpPr>
          <p:cNvPr id="7" name="Espace réservé du texte 6">
            <a:extLst>
              <a:ext uri="{FF2B5EF4-FFF2-40B4-BE49-F238E27FC236}">
                <a16:creationId xmlns:a16="http://schemas.microsoft.com/office/drawing/2014/main" id="{FD454177-1710-CABC-6627-48EF73243E09}"/>
              </a:ext>
            </a:extLst>
          </p:cNvPr>
          <p:cNvSpPr>
            <a:spLocks noGrp="1"/>
          </p:cNvSpPr>
          <p:nvPr>
            <p:ph type="body" sz="quarter" idx="14"/>
          </p:nvPr>
        </p:nvSpPr>
        <p:spPr>
          <a:xfrm>
            <a:off x="5789290" y="3018393"/>
            <a:ext cx="6402710" cy="1325563"/>
          </a:xfrm>
        </p:spPr>
        <p:txBody>
          <a:bodyPr anchor="ctr"/>
          <a:lstStyle/>
          <a:p>
            <a:endParaRPr lang="nl-BE" b="0" dirty="0"/>
          </a:p>
          <a:p>
            <a:pPr algn="r"/>
            <a:r>
              <a:rPr lang="fr-BE" dirty="0"/>
              <a:t>Introduction politique par Sebastien Dupanloup</a:t>
            </a:r>
          </a:p>
          <a:p>
            <a:pPr algn="r"/>
            <a:r>
              <a:rPr lang="fr-BE" dirty="0"/>
              <a:t>secrétaire fédéral </a:t>
            </a:r>
          </a:p>
        </p:txBody>
      </p:sp>
    </p:spTree>
    <p:extLst>
      <p:ext uri="{BB962C8B-B14F-4D97-AF65-F5344CB8AC3E}">
        <p14:creationId xmlns:p14="http://schemas.microsoft.com/office/powerpoint/2010/main" val="765889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3FFFB-5D52-9DC2-8E3B-26D682988754}"/>
            </a:ext>
          </a:extLst>
        </p:cNvPr>
        <p:cNvGrpSpPr/>
        <p:nvPr/>
      </p:nvGrpSpPr>
      <p:grpSpPr>
        <a:xfrm>
          <a:off x="0" y="0"/>
          <a:ext cx="0" cy="0"/>
          <a:chOff x="0" y="0"/>
          <a:chExt cx="0" cy="0"/>
        </a:xfrm>
      </p:grpSpPr>
      <p:pic>
        <p:nvPicPr>
          <p:cNvPr id="3" name="Image 2" descr="Une image contenant texte, capture d’écran, diagramme, cercle&#10;&#10;Le contenu généré par l’IA peut être incorrect.">
            <a:extLst>
              <a:ext uri="{FF2B5EF4-FFF2-40B4-BE49-F238E27FC236}">
                <a16:creationId xmlns:a16="http://schemas.microsoft.com/office/drawing/2014/main" id="{E712576A-4CA3-7793-CDC6-D844BDB7BC94}"/>
              </a:ext>
            </a:extLst>
          </p:cNvPr>
          <p:cNvPicPr>
            <a:picLocks noChangeAspect="1"/>
          </p:cNvPicPr>
          <p:nvPr/>
        </p:nvPicPr>
        <p:blipFill>
          <a:blip r:embed="rId2"/>
          <a:srcRect b="14815"/>
          <a:stretch>
            <a:fillRect/>
          </a:stretch>
        </p:blipFill>
        <p:spPr>
          <a:xfrm>
            <a:off x="5911855" y="0"/>
            <a:ext cx="5105400" cy="4349044"/>
          </a:xfrm>
          <a:prstGeom prst="rect">
            <a:avLst/>
          </a:prstGeom>
        </p:spPr>
      </p:pic>
      <p:sp>
        <p:nvSpPr>
          <p:cNvPr id="4" name="Titre 3">
            <a:extLst>
              <a:ext uri="{FF2B5EF4-FFF2-40B4-BE49-F238E27FC236}">
                <a16:creationId xmlns:a16="http://schemas.microsoft.com/office/drawing/2014/main" id="{BD7C014E-79CA-EE42-44DF-633710AA4924}"/>
              </a:ext>
            </a:extLst>
          </p:cNvPr>
          <p:cNvSpPr>
            <a:spLocks noGrp="1"/>
          </p:cNvSpPr>
          <p:nvPr>
            <p:ph type="title"/>
          </p:nvPr>
        </p:nvSpPr>
        <p:spPr>
          <a:xfrm>
            <a:off x="145613" y="451634"/>
            <a:ext cx="6106204" cy="1325563"/>
          </a:xfrm>
        </p:spPr>
        <p:txBody>
          <a:bodyPr/>
          <a:lstStyle/>
          <a:p>
            <a:r>
              <a:rPr lang="nl-BE" sz="3200" b="0" dirty="0"/>
              <a:t>Samenvatting van de Europese dossiers van het jaar in het Europees Parlement</a:t>
            </a:r>
            <a:endParaRPr lang="fr-BE" sz="3200" b="0" dirty="0"/>
          </a:p>
        </p:txBody>
      </p:sp>
      <p:sp>
        <p:nvSpPr>
          <p:cNvPr id="7" name="Espace réservé du texte 6">
            <a:extLst>
              <a:ext uri="{FF2B5EF4-FFF2-40B4-BE49-F238E27FC236}">
                <a16:creationId xmlns:a16="http://schemas.microsoft.com/office/drawing/2014/main" id="{970CA73C-4DBB-2476-0FA7-579125C05862}"/>
              </a:ext>
            </a:extLst>
          </p:cNvPr>
          <p:cNvSpPr>
            <a:spLocks noGrp="1"/>
          </p:cNvSpPr>
          <p:nvPr>
            <p:ph type="body" sz="quarter" idx="14"/>
          </p:nvPr>
        </p:nvSpPr>
        <p:spPr>
          <a:xfrm>
            <a:off x="5263200" y="3901090"/>
            <a:ext cx="6402710" cy="1325563"/>
          </a:xfrm>
        </p:spPr>
        <p:txBody>
          <a:bodyPr anchor="ctr"/>
          <a:lstStyle/>
          <a:p>
            <a:endParaRPr lang="nl-BE" b="0" dirty="0"/>
          </a:p>
          <a:p>
            <a:r>
              <a:rPr lang="fr-BE" sz="3200" b="0" dirty="0"/>
              <a:t>Résumé des dossiers européens de l’année au parlement européen</a:t>
            </a:r>
          </a:p>
        </p:txBody>
      </p:sp>
      <p:pic>
        <p:nvPicPr>
          <p:cNvPr id="6" name="Image 5" descr="Une image contenant plein air, bâtiment, Photographie aérienne, Conception urbaine&#10;&#10;Le contenu généré par l’IA peut être incorrect.">
            <a:extLst>
              <a:ext uri="{FF2B5EF4-FFF2-40B4-BE49-F238E27FC236}">
                <a16:creationId xmlns:a16="http://schemas.microsoft.com/office/drawing/2014/main" id="{28111B73-3395-4A3B-9296-A3E7FBB3F115}"/>
              </a:ext>
            </a:extLst>
          </p:cNvPr>
          <p:cNvPicPr>
            <a:picLocks noChangeAspect="1"/>
          </p:cNvPicPr>
          <p:nvPr/>
        </p:nvPicPr>
        <p:blipFill>
          <a:blip r:embed="rId3"/>
          <a:stretch>
            <a:fillRect/>
          </a:stretch>
        </p:blipFill>
        <p:spPr>
          <a:xfrm>
            <a:off x="234513" y="2559630"/>
            <a:ext cx="4774687" cy="2682920"/>
          </a:xfrm>
          <a:prstGeom prst="rect">
            <a:avLst/>
          </a:prstGeom>
        </p:spPr>
      </p:pic>
    </p:spTree>
    <p:extLst>
      <p:ext uri="{BB962C8B-B14F-4D97-AF65-F5344CB8AC3E}">
        <p14:creationId xmlns:p14="http://schemas.microsoft.com/office/powerpoint/2010/main" val="2067060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 capture d’écran, Police, nombre&#10;&#10;Le contenu généré par l’IA peut être incorrect.">
            <a:extLst>
              <a:ext uri="{FF2B5EF4-FFF2-40B4-BE49-F238E27FC236}">
                <a16:creationId xmlns:a16="http://schemas.microsoft.com/office/drawing/2014/main" id="{3C5037E7-37EF-EC9A-05CF-CBB4132DB0E1}"/>
              </a:ext>
            </a:extLst>
          </p:cNvPr>
          <p:cNvPicPr>
            <a:picLocks noGrp="1" noChangeAspect="1"/>
          </p:cNvPicPr>
          <p:nvPr>
            <p:ph idx="1"/>
          </p:nvPr>
        </p:nvPicPr>
        <p:blipFill>
          <a:blip r:embed="rId3"/>
          <a:stretch>
            <a:fillRect/>
          </a:stretch>
        </p:blipFill>
        <p:spPr>
          <a:xfrm>
            <a:off x="1876512" y="0"/>
            <a:ext cx="8438975" cy="5503127"/>
          </a:xfrm>
        </p:spPr>
      </p:pic>
      <p:sp>
        <p:nvSpPr>
          <p:cNvPr id="2" name="Titre 1">
            <a:extLst>
              <a:ext uri="{FF2B5EF4-FFF2-40B4-BE49-F238E27FC236}">
                <a16:creationId xmlns:a16="http://schemas.microsoft.com/office/drawing/2014/main" id="{E2086E69-3BAF-0A31-0839-EDF55EA2FC69}"/>
              </a:ext>
            </a:extLst>
          </p:cNvPr>
          <p:cNvSpPr>
            <a:spLocks noGrp="1"/>
          </p:cNvSpPr>
          <p:nvPr>
            <p:ph type="title"/>
          </p:nvPr>
        </p:nvSpPr>
        <p:spPr/>
        <p:txBody>
          <a:bodyPr/>
          <a:lstStyle/>
          <a:p>
            <a:endParaRPr lang="nl-BE"/>
          </a:p>
        </p:txBody>
      </p:sp>
    </p:spTree>
    <p:extLst>
      <p:ext uri="{BB962C8B-B14F-4D97-AF65-F5344CB8AC3E}">
        <p14:creationId xmlns:p14="http://schemas.microsoft.com/office/powerpoint/2010/main" val="924173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90F9C6-F9BF-908C-4E83-ADC830F51157}"/>
              </a:ext>
            </a:extLst>
          </p:cNvPr>
          <p:cNvSpPr>
            <a:spLocks noGrp="1"/>
          </p:cNvSpPr>
          <p:nvPr>
            <p:ph type="title"/>
          </p:nvPr>
        </p:nvSpPr>
        <p:spPr>
          <a:xfrm>
            <a:off x="536504" y="456611"/>
            <a:ext cx="11144164" cy="1084127"/>
          </a:xfrm>
        </p:spPr>
        <p:txBody>
          <a:bodyPr/>
          <a:lstStyle/>
          <a:p>
            <a:r>
              <a:rPr lang="fr-BE" sz="4000" dirty="0">
                <a:solidFill>
                  <a:srgbClr val="C00000"/>
                </a:solidFill>
              </a:rPr>
              <a:t>Propositions législatives UE – 28</a:t>
            </a:r>
            <a:r>
              <a:rPr lang="fr-BE" sz="4000" baseline="30000" dirty="0">
                <a:solidFill>
                  <a:srgbClr val="C00000"/>
                </a:solidFill>
              </a:rPr>
              <a:t>ème</a:t>
            </a:r>
            <a:r>
              <a:rPr lang="fr-BE" sz="4000" dirty="0">
                <a:solidFill>
                  <a:srgbClr val="C00000"/>
                </a:solidFill>
              </a:rPr>
              <a:t> régime</a:t>
            </a:r>
            <a:br>
              <a:rPr lang="fr-BE" sz="4000" dirty="0">
                <a:solidFill>
                  <a:srgbClr val="C00000"/>
                </a:solidFill>
              </a:rPr>
            </a:br>
            <a:r>
              <a:rPr lang="fr-BE" sz="4000" i="1" dirty="0" err="1">
                <a:solidFill>
                  <a:srgbClr val="C00000"/>
                </a:solidFill>
              </a:rPr>
              <a:t>Wetgevingsvoorstellen</a:t>
            </a:r>
            <a:r>
              <a:rPr lang="fr-BE" sz="4000" i="1" dirty="0">
                <a:solidFill>
                  <a:srgbClr val="C00000"/>
                </a:solidFill>
              </a:rPr>
              <a:t> EU - 28e </a:t>
            </a:r>
            <a:r>
              <a:rPr lang="fr-BE" sz="4000" i="1" dirty="0" err="1">
                <a:solidFill>
                  <a:srgbClr val="C00000"/>
                </a:solidFill>
              </a:rPr>
              <a:t>regeling</a:t>
            </a:r>
            <a:endParaRPr lang="nl-BE" sz="4000" dirty="0"/>
          </a:p>
        </p:txBody>
      </p:sp>
      <p:sp>
        <p:nvSpPr>
          <p:cNvPr id="3" name="Espace réservé du contenu 2">
            <a:extLst>
              <a:ext uri="{FF2B5EF4-FFF2-40B4-BE49-F238E27FC236}">
                <a16:creationId xmlns:a16="http://schemas.microsoft.com/office/drawing/2014/main" id="{D2AF7F1C-C09B-7C6A-F03C-649FF7287108}"/>
              </a:ext>
            </a:extLst>
          </p:cNvPr>
          <p:cNvSpPr>
            <a:spLocks noGrp="1"/>
          </p:cNvSpPr>
          <p:nvPr>
            <p:ph idx="1"/>
          </p:nvPr>
        </p:nvSpPr>
        <p:spPr>
          <a:xfrm>
            <a:off x="341391" y="1769338"/>
            <a:ext cx="11509218" cy="3776524"/>
          </a:xfrm>
        </p:spPr>
        <p:txBody>
          <a:bodyPr/>
          <a:lstStyle/>
          <a:p>
            <a:pPr marL="0" indent="0">
              <a:buNone/>
            </a:pPr>
            <a:r>
              <a:rPr lang="fr-BE" sz="2400" b="1" dirty="0"/>
              <a:t>Qu’est-ce que c’est? </a:t>
            </a:r>
            <a:r>
              <a:rPr lang="fr-BE" sz="2400" b="1" i="1" dirty="0"/>
              <a:t>Wat </a:t>
            </a:r>
            <a:r>
              <a:rPr lang="fr-BE" sz="2400" b="1" i="1" dirty="0" err="1"/>
              <a:t>is</a:t>
            </a:r>
            <a:r>
              <a:rPr lang="fr-BE" sz="2400" b="1" i="1" dirty="0"/>
              <a:t> </a:t>
            </a:r>
            <a:r>
              <a:rPr lang="fr-BE" sz="2400" b="1" i="1" dirty="0" err="1"/>
              <a:t>dat</a:t>
            </a:r>
            <a:r>
              <a:rPr lang="fr-BE" sz="2400" b="1" i="1" dirty="0"/>
              <a:t>?</a:t>
            </a:r>
            <a:endParaRPr lang="fr-BE" sz="2400" i="1" dirty="0"/>
          </a:p>
          <a:p>
            <a:pPr marL="0" indent="0">
              <a:buNone/>
            </a:pPr>
            <a:endParaRPr lang="fr-BE" sz="1050" dirty="0"/>
          </a:p>
          <a:p>
            <a:r>
              <a:rPr lang="nl-BE" sz="2400" dirty="0">
                <a:solidFill>
                  <a:srgbClr val="C00000"/>
                </a:solidFill>
              </a:rPr>
              <a:t>Nouveau </a:t>
            </a:r>
            <a:r>
              <a:rPr lang="nl-BE" sz="2400" dirty="0" err="1">
                <a:solidFill>
                  <a:srgbClr val="C00000"/>
                </a:solidFill>
              </a:rPr>
              <a:t>statut</a:t>
            </a:r>
            <a:r>
              <a:rPr lang="nl-BE" sz="2400" dirty="0">
                <a:solidFill>
                  <a:srgbClr val="C00000"/>
                </a:solidFill>
              </a:rPr>
              <a:t> </a:t>
            </a:r>
            <a:r>
              <a:rPr lang="nl-BE" sz="2400" dirty="0" err="1">
                <a:solidFill>
                  <a:srgbClr val="C00000"/>
                </a:solidFill>
              </a:rPr>
              <a:t>juridique</a:t>
            </a:r>
            <a:r>
              <a:rPr lang="nl-BE" sz="2400" dirty="0">
                <a:solidFill>
                  <a:srgbClr val="C00000"/>
                </a:solidFill>
              </a:rPr>
              <a:t> UE </a:t>
            </a:r>
            <a:r>
              <a:rPr lang="nl-BE" sz="2400" dirty="0"/>
              <a:t>pour les “</a:t>
            </a:r>
            <a:r>
              <a:rPr lang="nl-BE" sz="2400" dirty="0" err="1"/>
              <a:t>entreprises</a:t>
            </a:r>
            <a:r>
              <a:rPr lang="nl-BE" sz="2400" dirty="0"/>
              <a:t> </a:t>
            </a:r>
            <a:r>
              <a:rPr lang="nl-BE" sz="2400" dirty="0" err="1"/>
              <a:t>innovantes</a:t>
            </a:r>
            <a:r>
              <a:rPr lang="nl-BE" sz="2400" dirty="0"/>
              <a:t>”, volontaire mais flou</a:t>
            </a:r>
          </a:p>
          <a:p>
            <a:r>
              <a:rPr lang="nl-BE" sz="2400" i="1" dirty="0">
                <a:solidFill>
                  <a:srgbClr val="C00000"/>
                </a:solidFill>
              </a:rPr>
              <a:t>Nieuwe juridische status binnen de EU </a:t>
            </a:r>
            <a:r>
              <a:rPr lang="nl-BE" sz="2400" i="1" dirty="0"/>
              <a:t>voor ‘innovatieve ondernemingen’, vrijwillig maar vaag</a:t>
            </a:r>
          </a:p>
          <a:p>
            <a:endParaRPr lang="nl-BE" sz="2400" i="1" dirty="0"/>
          </a:p>
          <a:p>
            <a:pPr marL="0" indent="0">
              <a:buNone/>
            </a:pPr>
            <a:r>
              <a:rPr lang="nl-BE" sz="2400" dirty="0"/>
              <a:t>“28ème”, </a:t>
            </a:r>
            <a:r>
              <a:rPr lang="nl-BE" sz="2400" dirty="0" err="1"/>
              <a:t>parce</a:t>
            </a:r>
            <a:r>
              <a:rPr lang="nl-BE" sz="2400" dirty="0"/>
              <a:t> que </a:t>
            </a:r>
            <a:r>
              <a:rPr lang="nl-BE" sz="2400" dirty="0">
                <a:solidFill>
                  <a:srgbClr val="C00000"/>
                </a:solidFill>
              </a:rPr>
              <a:t>plus basé </a:t>
            </a:r>
            <a:r>
              <a:rPr lang="nl-BE" sz="2400" dirty="0" err="1">
                <a:solidFill>
                  <a:srgbClr val="C00000"/>
                </a:solidFill>
              </a:rPr>
              <a:t>sur</a:t>
            </a:r>
            <a:r>
              <a:rPr lang="nl-BE" sz="2400" dirty="0">
                <a:solidFill>
                  <a:srgbClr val="C00000"/>
                </a:solidFill>
              </a:rPr>
              <a:t> </a:t>
            </a:r>
            <a:r>
              <a:rPr lang="nl-BE" sz="2400" dirty="0" err="1">
                <a:solidFill>
                  <a:srgbClr val="C00000"/>
                </a:solidFill>
              </a:rPr>
              <a:t>règles</a:t>
            </a:r>
            <a:r>
              <a:rPr lang="nl-BE" sz="2400" dirty="0">
                <a:solidFill>
                  <a:srgbClr val="C00000"/>
                </a:solidFill>
              </a:rPr>
              <a:t> </a:t>
            </a:r>
            <a:r>
              <a:rPr lang="nl-BE" sz="2400" dirty="0" err="1">
                <a:solidFill>
                  <a:srgbClr val="C00000"/>
                </a:solidFill>
              </a:rPr>
              <a:t>nationales</a:t>
            </a:r>
            <a:r>
              <a:rPr lang="nl-BE" sz="2400" dirty="0">
                <a:solidFill>
                  <a:srgbClr val="C00000"/>
                </a:solidFill>
              </a:rPr>
              <a:t> </a:t>
            </a:r>
          </a:p>
          <a:p>
            <a:pPr marL="0" indent="0">
              <a:buNone/>
            </a:pPr>
            <a:r>
              <a:rPr lang="nl-BE" sz="2400" i="1" dirty="0"/>
              <a:t>“28</a:t>
            </a:r>
            <a:r>
              <a:rPr lang="nl-BE" sz="2400" i="1" baseline="30000" dirty="0"/>
              <a:t>ste</a:t>
            </a:r>
            <a:r>
              <a:rPr lang="nl-BE" sz="2400" i="1" dirty="0"/>
              <a:t>“, omdat </a:t>
            </a:r>
            <a:r>
              <a:rPr lang="nl-BE" sz="2400" i="1" dirty="0">
                <a:solidFill>
                  <a:srgbClr val="C00000"/>
                </a:solidFill>
              </a:rPr>
              <a:t>niet langer gebaseerd op nationale regels</a:t>
            </a:r>
          </a:p>
          <a:p>
            <a:endParaRPr lang="nl-BE" sz="2400" dirty="0"/>
          </a:p>
        </p:txBody>
      </p:sp>
    </p:spTree>
    <p:extLst>
      <p:ext uri="{BB962C8B-B14F-4D97-AF65-F5344CB8AC3E}">
        <p14:creationId xmlns:p14="http://schemas.microsoft.com/office/powerpoint/2010/main" val="4063576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63E1F4-92C0-A7D6-876C-2457362A5750}"/>
              </a:ext>
            </a:extLst>
          </p:cNvPr>
          <p:cNvSpPr>
            <a:spLocks noGrp="1"/>
          </p:cNvSpPr>
          <p:nvPr>
            <p:ph type="title"/>
          </p:nvPr>
        </p:nvSpPr>
        <p:spPr/>
        <p:txBody>
          <a:bodyPr/>
          <a:lstStyle/>
          <a:p>
            <a:r>
              <a:rPr lang="fr-BE" sz="4000" dirty="0">
                <a:solidFill>
                  <a:srgbClr val="C00000"/>
                </a:solidFill>
              </a:rPr>
              <a:t>Propositions législatives UE – 28</a:t>
            </a:r>
            <a:r>
              <a:rPr lang="fr-BE" sz="4000" baseline="30000" dirty="0">
                <a:solidFill>
                  <a:srgbClr val="C00000"/>
                </a:solidFill>
              </a:rPr>
              <a:t>ème</a:t>
            </a:r>
            <a:r>
              <a:rPr lang="fr-BE" sz="4000" dirty="0">
                <a:solidFill>
                  <a:srgbClr val="C00000"/>
                </a:solidFill>
              </a:rPr>
              <a:t> régime</a:t>
            </a:r>
            <a:br>
              <a:rPr lang="fr-BE" sz="4000" dirty="0">
                <a:solidFill>
                  <a:srgbClr val="C00000"/>
                </a:solidFill>
              </a:rPr>
            </a:br>
            <a:r>
              <a:rPr lang="fr-BE" sz="4000" i="1" dirty="0" err="1">
                <a:solidFill>
                  <a:srgbClr val="C00000"/>
                </a:solidFill>
              </a:rPr>
              <a:t>Wetgevingsvoorstellen</a:t>
            </a:r>
            <a:r>
              <a:rPr lang="fr-BE" sz="4000" i="1" dirty="0">
                <a:solidFill>
                  <a:srgbClr val="C00000"/>
                </a:solidFill>
              </a:rPr>
              <a:t> EU - 28e </a:t>
            </a:r>
            <a:r>
              <a:rPr lang="fr-BE" sz="4000" i="1" dirty="0" err="1">
                <a:solidFill>
                  <a:srgbClr val="C00000"/>
                </a:solidFill>
              </a:rPr>
              <a:t>regeling</a:t>
            </a:r>
            <a:endParaRPr lang="nl-BE" sz="4000" dirty="0"/>
          </a:p>
        </p:txBody>
      </p:sp>
      <p:sp>
        <p:nvSpPr>
          <p:cNvPr id="3" name="Espace réservé du contenu 2">
            <a:extLst>
              <a:ext uri="{FF2B5EF4-FFF2-40B4-BE49-F238E27FC236}">
                <a16:creationId xmlns:a16="http://schemas.microsoft.com/office/drawing/2014/main" id="{8EBD2551-0112-A3BC-8ADF-CB37BFBE5558}"/>
              </a:ext>
            </a:extLst>
          </p:cNvPr>
          <p:cNvSpPr>
            <a:spLocks noGrp="1"/>
          </p:cNvSpPr>
          <p:nvPr>
            <p:ph idx="1"/>
          </p:nvPr>
        </p:nvSpPr>
        <p:spPr/>
        <p:txBody>
          <a:bodyPr/>
          <a:lstStyle/>
          <a:p>
            <a:pPr marL="0" indent="0">
              <a:buNone/>
            </a:pPr>
            <a:r>
              <a:rPr lang="fr-BE" b="1" i="1" dirty="0" err="1"/>
              <a:t>Waar</a:t>
            </a:r>
            <a:r>
              <a:rPr lang="fr-BE" b="1" i="1" dirty="0"/>
              <a:t> </a:t>
            </a:r>
            <a:r>
              <a:rPr lang="fr-BE" b="1" i="1" dirty="0" err="1"/>
              <a:t>komt</a:t>
            </a:r>
            <a:r>
              <a:rPr lang="fr-BE" b="1" i="1" dirty="0"/>
              <a:t> het </a:t>
            </a:r>
            <a:r>
              <a:rPr lang="fr-BE" b="1" i="1" dirty="0" err="1"/>
              <a:t>vandaan</a:t>
            </a:r>
            <a:r>
              <a:rPr lang="fr-BE" b="1" i="1" dirty="0"/>
              <a:t>? </a:t>
            </a:r>
            <a:r>
              <a:rPr lang="fr-BE" b="1" dirty="0"/>
              <a:t>D’où ça vient?</a:t>
            </a:r>
          </a:p>
          <a:p>
            <a:pPr marL="0" indent="0">
              <a:buNone/>
            </a:pPr>
            <a:endParaRPr lang="fr-BE" sz="1100" b="1" dirty="0"/>
          </a:p>
          <a:p>
            <a:r>
              <a:rPr lang="fr-BE" i="1" dirty="0"/>
              <a:t>Interne </a:t>
            </a:r>
            <a:r>
              <a:rPr lang="fr-BE" i="1" dirty="0" err="1"/>
              <a:t>markt</a:t>
            </a:r>
            <a:r>
              <a:rPr lang="fr-BE" i="1" dirty="0"/>
              <a:t> = </a:t>
            </a:r>
            <a:r>
              <a:rPr lang="fr-BE" i="1" dirty="0" err="1"/>
              <a:t>vrij</a:t>
            </a:r>
            <a:r>
              <a:rPr lang="fr-BE" i="1" dirty="0"/>
              <a:t> </a:t>
            </a:r>
            <a:r>
              <a:rPr lang="fr-BE" i="1" dirty="0" err="1"/>
              <a:t>verkeer</a:t>
            </a:r>
            <a:r>
              <a:rPr lang="fr-BE" i="1" dirty="0"/>
              <a:t> / Marché unique = libre circulation</a:t>
            </a:r>
          </a:p>
          <a:p>
            <a:r>
              <a:rPr lang="nl-BE" i="1" dirty="0"/>
              <a:t>Nationale regelgeving = mogelijke obstakels / </a:t>
            </a:r>
            <a:r>
              <a:rPr lang="fr-BE" i="1" dirty="0"/>
              <a:t>Réglementations nationales = obstacles potentiels</a:t>
            </a:r>
          </a:p>
          <a:p>
            <a:pPr marL="0" indent="0">
              <a:buNone/>
            </a:pPr>
            <a:endParaRPr lang="fr-BE" i="1" dirty="0"/>
          </a:p>
          <a:p>
            <a:pPr marL="0" indent="0">
              <a:buNone/>
            </a:pPr>
            <a:r>
              <a:rPr lang="fr-BE" i="1" dirty="0"/>
              <a:t>Et… </a:t>
            </a:r>
            <a:r>
              <a:rPr lang="fr-BE" i="1" dirty="0">
                <a:solidFill>
                  <a:srgbClr val="C00000"/>
                </a:solidFill>
              </a:rPr>
              <a:t>compétitivité dans le nouveau contexte géopolitique</a:t>
            </a:r>
            <a:r>
              <a:rPr lang="fr-BE" i="1" dirty="0"/>
              <a:t> </a:t>
            </a:r>
            <a:r>
              <a:rPr lang="fr-BE" i="1" dirty="0">
                <a:solidFill>
                  <a:srgbClr val="C00000"/>
                </a:solidFill>
              </a:rPr>
              <a:t>! </a:t>
            </a:r>
          </a:p>
          <a:p>
            <a:pPr marL="0" indent="0">
              <a:buNone/>
            </a:pPr>
            <a:r>
              <a:rPr lang="fr-BE" i="1" dirty="0"/>
              <a:t>En…</a:t>
            </a:r>
            <a:r>
              <a:rPr lang="fr-BE" i="1" dirty="0" err="1">
                <a:solidFill>
                  <a:srgbClr val="C00000"/>
                </a:solidFill>
              </a:rPr>
              <a:t>competitiviteit</a:t>
            </a:r>
            <a:r>
              <a:rPr lang="fr-BE" i="1" dirty="0">
                <a:solidFill>
                  <a:srgbClr val="C00000"/>
                </a:solidFill>
              </a:rPr>
              <a:t> in de </a:t>
            </a:r>
            <a:r>
              <a:rPr lang="fr-BE" i="1" dirty="0" err="1">
                <a:solidFill>
                  <a:srgbClr val="C00000"/>
                </a:solidFill>
              </a:rPr>
              <a:t>nieuwe</a:t>
            </a:r>
            <a:r>
              <a:rPr lang="fr-BE" i="1" dirty="0">
                <a:solidFill>
                  <a:srgbClr val="C00000"/>
                </a:solidFill>
              </a:rPr>
              <a:t> </a:t>
            </a:r>
            <a:r>
              <a:rPr lang="fr-BE" i="1" dirty="0" err="1">
                <a:solidFill>
                  <a:srgbClr val="C00000"/>
                </a:solidFill>
              </a:rPr>
              <a:t>geopolitieke</a:t>
            </a:r>
            <a:r>
              <a:rPr lang="fr-BE" i="1" dirty="0">
                <a:solidFill>
                  <a:srgbClr val="C00000"/>
                </a:solidFill>
              </a:rPr>
              <a:t> </a:t>
            </a:r>
            <a:r>
              <a:rPr lang="fr-BE" i="1" dirty="0" err="1">
                <a:solidFill>
                  <a:srgbClr val="C00000"/>
                </a:solidFill>
              </a:rPr>
              <a:t>context</a:t>
            </a:r>
            <a:r>
              <a:rPr lang="fr-BE" i="1" dirty="0">
                <a:solidFill>
                  <a:srgbClr val="C00000"/>
                </a:solidFill>
              </a:rPr>
              <a:t>!</a:t>
            </a:r>
            <a:endParaRPr lang="nl-BE" dirty="0">
              <a:solidFill>
                <a:srgbClr val="C00000"/>
              </a:solidFill>
            </a:endParaRPr>
          </a:p>
          <a:p>
            <a:endParaRPr lang="nl-BE" dirty="0"/>
          </a:p>
        </p:txBody>
      </p:sp>
    </p:spTree>
    <p:extLst>
      <p:ext uri="{BB962C8B-B14F-4D97-AF65-F5344CB8AC3E}">
        <p14:creationId xmlns:p14="http://schemas.microsoft.com/office/powerpoint/2010/main" val="578614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8E786E-B009-4088-CD33-DD6850715360}"/>
              </a:ext>
            </a:extLst>
          </p:cNvPr>
          <p:cNvSpPr>
            <a:spLocks noGrp="1"/>
          </p:cNvSpPr>
          <p:nvPr>
            <p:ph type="title"/>
          </p:nvPr>
        </p:nvSpPr>
        <p:spPr/>
        <p:txBody>
          <a:bodyPr/>
          <a:lstStyle/>
          <a:p>
            <a:r>
              <a:rPr lang="fr-BE" sz="4000" dirty="0">
                <a:solidFill>
                  <a:srgbClr val="C00000"/>
                </a:solidFill>
              </a:rPr>
              <a:t>Propositions législatives UE – 28</a:t>
            </a:r>
            <a:r>
              <a:rPr lang="fr-BE" sz="4000" baseline="30000" dirty="0">
                <a:solidFill>
                  <a:srgbClr val="C00000"/>
                </a:solidFill>
              </a:rPr>
              <a:t>ème</a:t>
            </a:r>
            <a:r>
              <a:rPr lang="fr-BE" sz="4000" dirty="0">
                <a:solidFill>
                  <a:srgbClr val="C00000"/>
                </a:solidFill>
              </a:rPr>
              <a:t> régime</a:t>
            </a:r>
            <a:br>
              <a:rPr lang="fr-BE" sz="4000" dirty="0">
                <a:solidFill>
                  <a:srgbClr val="C00000"/>
                </a:solidFill>
              </a:rPr>
            </a:br>
            <a:r>
              <a:rPr lang="fr-BE" sz="4000" i="1" dirty="0" err="1">
                <a:solidFill>
                  <a:srgbClr val="C00000"/>
                </a:solidFill>
              </a:rPr>
              <a:t>Wetgevingsvoorstellen</a:t>
            </a:r>
            <a:r>
              <a:rPr lang="fr-BE" sz="4000" i="1" dirty="0">
                <a:solidFill>
                  <a:srgbClr val="C00000"/>
                </a:solidFill>
              </a:rPr>
              <a:t> EU - 28e </a:t>
            </a:r>
            <a:r>
              <a:rPr lang="fr-BE" sz="4000" i="1" dirty="0" err="1">
                <a:solidFill>
                  <a:srgbClr val="C00000"/>
                </a:solidFill>
              </a:rPr>
              <a:t>regeling</a:t>
            </a:r>
            <a:endParaRPr lang="nl-BE" sz="4000" dirty="0"/>
          </a:p>
        </p:txBody>
      </p:sp>
      <p:sp>
        <p:nvSpPr>
          <p:cNvPr id="3" name="Espace réservé du contenu 2">
            <a:extLst>
              <a:ext uri="{FF2B5EF4-FFF2-40B4-BE49-F238E27FC236}">
                <a16:creationId xmlns:a16="http://schemas.microsoft.com/office/drawing/2014/main" id="{FEA92C79-A67C-ABB1-5A07-B3523295ABFD}"/>
              </a:ext>
            </a:extLst>
          </p:cNvPr>
          <p:cNvSpPr>
            <a:spLocks noGrp="1"/>
          </p:cNvSpPr>
          <p:nvPr>
            <p:ph idx="1"/>
          </p:nvPr>
        </p:nvSpPr>
        <p:spPr/>
        <p:txBody>
          <a:bodyPr/>
          <a:lstStyle/>
          <a:p>
            <a:pPr marL="0" indent="0">
              <a:buNone/>
            </a:pPr>
            <a:r>
              <a:rPr lang="fr-BE" b="1" i="1" dirty="0"/>
              <a:t>De nombreuses tentatives (ratées jusqu’ici) :</a:t>
            </a:r>
          </a:p>
          <a:p>
            <a:pPr marL="0" indent="0">
              <a:buNone/>
            </a:pPr>
            <a:r>
              <a:rPr lang="nl-BE" b="1" i="1" dirty="0"/>
              <a:t>Veel pogingen (tot nu toe mislukt) :</a:t>
            </a:r>
          </a:p>
          <a:p>
            <a:pPr marL="0" indent="0">
              <a:buNone/>
            </a:pPr>
            <a:endParaRPr lang="nl-BE" b="1" i="1" dirty="0"/>
          </a:p>
          <a:p>
            <a:r>
              <a:rPr lang="nl-BE" i="1" dirty="0"/>
              <a:t>Directive Services/Diensten Richtlijn (Bolkestein) (2005)</a:t>
            </a:r>
          </a:p>
          <a:p>
            <a:r>
              <a:rPr lang="nl-BE" i="1" dirty="0" err="1"/>
              <a:t>Societas</a:t>
            </a:r>
            <a:r>
              <a:rPr lang="nl-BE" i="1" dirty="0"/>
              <a:t> </a:t>
            </a:r>
            <a:r>
              <a:rPr lang="nl-BE" i="1" dirty="0" err="1"/>
              <a:t>Privata</a:t>
            </a:r>
            <a:r>
              <a:rPr lang="nl-BE" i="1" dirty="0"/>
              <a:t> </a:t>
            </a:r>
            <a:r>
              <a:rPr lang="nl-BE" i="1" dirty="0" err="1"/>
              <a:t>Europea</a:t>
            </a:r>
            <a:r>
              <a:rPr lang="nl-BE" i="1" dirty="0"/>
              <a:t> (2008)</a:t>
            </a:r>
          </a:p>
          <a:p>
            <a:r>
              <a:rPr lang="nl-BE" i="1" dirty="0"/>
              <a:t>28ème régime (1) /28</a:t>
            </a:r>
            <a:r>
              <a:rPr lang="nl-BE" i="1" baseline="30000" dirty="0"/>
              <a:t>ste</a:t>
            </a:r>
            <a:r>
              <a:rPr lang="nl-BE" i="1" dirty="0"/>
              <a:t> regeling (1) (2010)</a:t>
            </a:r>
          </a:p>
          <a:p>
            <a:r>
              <a:rPr lang="nl-BE" i="1" dirty="0"/>
              <a:t>Carte </a:t>
            </a:r>
            <a:r>
              <a:rPr lang="nl-BE" i="1" dirty="0" err="1"/>
              <a:t>européenne</a:t>
            </a:r>
            <a:r>
              <a:rPr lang="nl-BE" i="1" dirty="0"/>
              <a:t> des services / Europese Dienstenkaart (2016)</a:t>
            </a:r>
            <a:endParaRPr lang="nl-BE" dirty="0"/>
          </a:p>
          <a:p>
            <a:endParaRPr lang="nl-BE" dirty="0"/>
          </a:p>
        </p:txBody>
      </p:sp>
    </p:spTree>
    <p:extLst>
      <p:ext uri="{BB962C8B-B14F-4D97-AF65-F5344CB8AC3E}">
        <p14:creationId xmlns:p14="http://schemas.microsoft.com/office/powerpoint/2010/main" val="3319514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8D6F35-AC7C-85AA-4B60-DE3C8B530BEA}"/>
              </a:ext>
            </a:extLst>
          </p:cNvPr>
          <p:cNvSpPr>
            <a:spLocks noGrp="1"/>
          </p:cNvSpPr>
          <p:nvPr>
            <p:ph type="title"/>
          </p:nvPr>
        </p:nvSpPr>
        <p:spPr/>
        <p:txBody>
          <a:bodyPr/>
          <a:lstStyle/>
          <a:p>
            <a:r>
              <a:rPr lang="fr-BE" sz="4000" dirty="0">
                <a:solidFill>
                  <a:srgbClr val="C00000"/>
                </a:solidFill>
              </a:rPr>
              <a:t>Propositions législatives UE – 28</a:t>
            </a:r>
            <a:r>
              <a:rPr lang="fr-BE" sz="4000" baseline="30000" dirty="0">
                <a:solidFill>
                  <a:srgbClr val="C00000"/>
                </a:solidFill>
              </a:rPr>
              <a:t>ème</a:t>
            </a:r>
            <a:r>
              <a:rPr lang="fr-BE" sz="4000" dirty="0">
                <a:solidFill>
                  <a:srgbClr val="C00000"/>
                </a:solidFill>
              </a:rPr>
              <a:t> régime</a:t>
            </a:r>
            <a:br>
              <a:rPr lang="fr-BE" sz="4000" dirty="0">
                <a:solidFill>
                  <a:srgbClr val="C00000"/>
                </a:solidFill>
              </a:rPr>
            </a:br>
            <a:r>
              <a:rPr lang="fr-BE" sz="4000" i="1" dirty="0" err="1">
                <a:solidFill>
                  <a:srgbClr val="C00000"/>
                </a:solidFill>
              </a:rPr>
              <a:t>Wetgevingsvoorstellen</a:t>
            </a:r>
            <a:r>
              <a:rPr lang="fr-BE" sz="4000" i="1" dirty="0">
                <a:solidFill>
                  <a:srgbClr val="C00000"/>
                </a:solidFill>
              </a:rPr>
              <a:t> EU - 28e </a:t>
            </a:r>
            <a:r>
              <a:rPr lang="fr-BE" sz="4000" i="1" dirty="0" err="1">
                <a:solidFill>
                  <a:srgbClr val="C00000"/>
                </a:solidFill>
              </a:rPr>
              <a:t>regeling</a:t>
            </a:r>
            <a:endParaRPr lang="nl-BE" sz="4000" dirty="0"/>
          </a:p>
        </p:txBody>
      </p:sp>
      <p:sp>
        <p:nvSpPr>
          <p:cNvPr id="3" name="Espace réservé du contenu 2">
            <a:extLst>
              <a:ext uri="{FF2B5EF4-FFF2-40B4-BE49-F238E27FC236}">
                <a16:creationId xmlns:a16="http://schemas.microsoft.com/office/drawing/2014/main" id="{538F1D77-C36D-CB02-921C-BC41F992A638}"/>
              </a:ext>
            </a:extLst>
          </p:cNvPr>
          <p:cNvSpPr>
            <a:spLocks noGrp="1"/>
          </p:cNvSpPr>
          <p:nvPr>
            <p:ph idx="1"/>
          </p:nvPr>
        </p:nvSpPr>
        <p:spPr/>
        <p:txBody>
          <a:bodyPr/>
          <a:lstStyle/>
          <a:p>
            <a:pPr marL="0" indent="0">
              <a:buNone/>
            </a:pPr>
            <a:r>
              <a:rPr lang="fr-BE" b="1" dirty="0"/>
              <a:t>Dangers? </a:t>
            </a:r>
            <a:r>
              <a:rPr lang="fr-BE" b="1" i="1" dirty="0" err="1"/>
              <a:t>Gevaren</a:t>
            </a:r>
            <a:r>
              <a:rPr lang="fr-BE" b="1" i="1" dirty="0"/>
              <a:t>?</a:t>
            </a:r>
            <a:endParaRPr lang="fr-BE" i="1" dirty="0"/>
          </a:p>
          <a:p>
            <a:pPr marL="0" indent="0">
              <a:buNone/>
            </a:pPr>
            <a:endParaRPr lang="fr-BE" sz="1100" dirty="0"/>
          </a:p>
          <a:p>
            <a:r>
              <a:rPr lang="nl-BE" i="1" dirty="0"/>
              <a:t>Onder het excuus om ‘obstakels’ te bestrijden, krijgen bedrijven de mogelijkheid om hun verplichtingen te omzeilen en worden de </a:t>
            </a:r>
            <a:r>
              <a:rPr lang="nl-BE" i="1" dirty="0">
                <a:solidFill>
                  <a:srgbClr val="C00000"/>
                </a:solidFill>
              </a:rPr>
              <a:t>rechten van werknemers ondermijnd</a:t>
            </a:r>
            <a:r>
              <a:rPr lang="nl-BE" i="1" dirty="0"/>
              <a:t>.</a:t>
            </a:r>
          </a:p>
          <a:p>
            <a:r>
              <a:rPr lang="nl-BE" dirty="0"/>
              <a:t>Sous </a:t>
            </a:r>
            <a:r>
              <a:rPr lang="nl-BE" dirty="0" err="1"/>
              <a:t>prétexte</a:t>
            </a:r>
            <a:r>
              <a:rPr lang="nl-BE" dirty="0"/>
              <a:t> de </a:t>
            </a:r>
            <a:r>
              <a:rPr lang="nl-BE" dirty="0" err="1"/>
              <a:t>lutter</a:t>
            </a:r>
            <a:r>
              <a:rPr lang="nl-BE" dirty="0"/>
              <a:t> </a:t>
            </a:r>
            <a:r>
              <a:rPr lang="nl-BE" dirty="0" err="1"/>
              <a:t>contre</a:t>
            </a:r>
            <a:r>
              <a:rPr lang="nl-BE" dirty="0"/>
              <a:t> des “</a:t>
            </a:r>
            <a:r>
              <a:rPr lang="nl-BE" dirty="0" err="1"/>
              <a:t>obstacles</a:t>
            </a:r>
            <a:r>
              <a:rPr lang="nl-BE" dirty="0"/>
              <a:t>”, on </a:t>
            </a:r>
            <a:r>
              <a:rPr lang="nl-BE" dirty="0" err="1"/>
              <a:t>offre</a:t>
            </a:r>
            <a:r>
              <a:rPr lang="nl-BE" dirty="0"/>
              <a:t> la </a:t>
            </a:r>
            <a:r>
              <a:rPr lang="nl-BE" dirty="0" err="1"/>
              <a:t>possibilité</a:t>
            </a:r>
            <a:r>
              <a:rPr lang="nl-BE" dirty="0"/>
              <a:t> </a:t>
            </a:r>
            <a:r>
              <a:rPr lang="nl-BE" dirty="0" err="1"/>
              <a:t>aux</a:t>
            </a:r>
            <a:r>
              <a:rPr lang="nl-BE" dirty="0"/>
              <a:t> </a:t>
            </a:r>
            <a:r>
              <a:rPr lang="nl-BE" dirty="0" err="1"/>
              <a:t>entreprises</a:t>
            </a:r>
            <a:r>
              <a:rPr lang="nl-BE" dirty="0"/>
              <a:t> de </a:t>
            </a:r>
            <a:r>
              <a:rPr lang="nl-BE" dirty="0" err="1"/>
              <a:t>contourner</a:t>
            </a:r>
            <a:r>
              <a:rPr lang="nl-BE" dirty="0"/>
              <a:t> </a:t>
            </a:r>
            <a:r>
              <a:rPr lang="nl-BE" dirty="0" err="1"/>
              <a:t>leurs</a:t>
            </a:r>
            <a:r>
              <a:rPr lang="nl-BE" dirty="0"/>
              <a:t> </a:t>
            </a:r>
            <a:r>
              <a:rPr lang="nl-BE" dirty="0" err="1"/>
              <a:t>obligations</a:t>
            </a:r>
            <a:r>
              <a:rPr lang="nl-BE" dirty="0"/>
              <a:t> et on </a:t>
            </a:r>
            <a:r>
              <a:rPr lang="nl-BE" dirty="0">
                <a:solidFill>
                  <a:srgbClr val="C00000"/>
                </a:solidFill>
              </a:rPr>
              <a:t>attaque les </a:t>
            </a:r>
            <a:r>
              <a:rPr lang="nl-BE" dirty="0" err="1">
                <a:solidFill>
                  <a:srgbClr val="C00000"/>
                </a:solidFill>
              </a:rPr>
              <a:t>droits</a:t>
            </a:r>
            <a:r>
              <a:rPr lang="nl-BE" dirty="0">
                <a:solidFill>
                  <a:srgbClr val="C00000"/>
                </a:solidFill>
              </a:rPr>
              <a:t> des </a:t>
            </a:r>
            <a:r>
              <a:rPr lang="nl-BE" dirty="0" err="1">
                <a:solidFill>
                  <a:srgbClr val="C00000"/>
                </a:solidFill>
              </a:rPr>
              <a:t>travailleurs</a:t>
            </a:r>
            <a:endParaRPr lang="nl-BE" dirty="0">
              <a:solidFill>
                <a:srgbClr val="C00000"/>
              </a:solidFill>
            </a:endParaRPr>
          </a:p>
          <a:p>
            <a:endParaRPr lang="nl-BE" dirty="0"/>
          </a:p>
        </p:txBody>
      </p:sp>
    </p:spTree>
    <p:extLst>
      <p:ext uri="{BB962C8B-B14F-4D97-AF65-F5344CB8AC3E}">
        <p14:creationId xmlns:p14="http://schemas.microsoft.com/office/powerpoint/2010/main" val="3039617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isage humain, homme, capture d’écran&#10;&#10;Le contenu généré par l’IA peut être incorrect.">
            <a:extLst>
              <a:ext uri="{FF2B5EF4-FFF2-40B4-BE49-F238E27FC236}">
                <a16:creationId xmlns:a16="http://schemas.microsoft.com/office/drawing/2014/main" id="{5FE74964-5E16-F045-2EFB-2CAD39CED826}"/>
              </a:ext>
            </a:extLst>
          </p:cNvPr>
          <p:cNvPicPr>
            <a:picLocks noChangeAspect="1"/>
          </p:cNvPicPr>
          <p:nvPr/>
        </p:nvPicPr>
        <p:blipFill>
          <a:blip r:embed="rId3"/>
          <a:stretch>
            <a:fillRect/>
          </a:stretch>
        </p:blipFill>
        <p:spPr>
          <a:xfrm>
            <a:off x="2667000" y="0"/>
            <a:ext cx="6858000" cy="6858000"/>
          </a:xfrm>
          <a:prstGeom prst="rect">
            <a:avLst/>
          </a:prstGeom>
        </p:spPr>
      </p:pic>
    </p:spTree>
    <p:extLst>
      <p:ext uri="{BB962C8B-B14F-4D97-AF65-F5344CB8AC3E}">
        <p14:creationId xmlns:p14="http://schemas.microsoft.com/office/powerpoint/2010/main" val="2894818047"/>
      </p:ext>
    </p:extLst>
  </p:cSld>
  <p:clrMapOvr>
    <a:masterClrMapping/>
  </p:clrMapOvr>
</p:sld>
</file>

<file path=ppt/theme/theme1.xml><?xml version="1.0" encoding="utf-8"?>
<a:theme xmlns:a="http://schemas.openxmlformats.org/drawingml/2006/main" name="ACCG Style -2024">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4474</TotalTime>
  <Words>1421</Words>
  <Application>Microsoft Office PowerPoint</Application>
  <PresentationFormat>Grand écran</PresentationFormat>
  <Paragraphs>64</Paragraphs>
  <Slides>16</Slides>
  <Notes>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vt:lpstr>
      <vt:lpstr>Calibri</vt:lpstr>
      <vt:lpstr>Calibri Light</vt:lpstr>
      <vt:lpstr>ACCG Style -2024</vt:lpstr>
      <vt:lpstr>Seminarie van de WG EOR op 16 december 2025 –  Séminaire du GT CEE du 16 décembre 2025</vt:lpstr>
      <vt:lpstr>Politieke inleiding door  Sebastien Dupanloup federaal secretaris</vt:lpstr>
      <vt:lpstr>Samenvatting van de Europese dossiers van het jaar in het Europees Parlement</vt:lpstr>
      <vt:lpstr>Présentation PowerPoint</vt:lpstr>
      <vt:lpstr>Propositions législatives UE – 28ème régime Wetgevingsvoorstellen EU - 28e regeling</vt:lpstr>
      <vt:lpstr>Propositions législatives UE – 28ème régime Wetgevingsvoorstellen EU - 28e regeling</vt:lpstr>
      <vt:lpstr>Propositions législatives UE – 28ème régime Wetgevingsvoorstellen EU - 28e regeling</vt:lpstr>
      <vt:lpstr>Propositions législatives UE – 28ème régime Wetgevingsvoorstellen EU - 28e regeling</vt:lpstr>
      <vt:lpstr>Présentation PowerPoint</vt:lpstr>
      <vt:lpstr>Présentation PowerPoint</vt:lpstr>
      <vt:lpstr>Présentation PowerPoint</vt:lpstr>
      <vt:lpstr>Présentation PowerPoint</vt:lpstr>
      <vt:lpstr>  Bespreking van de nieuwe EOR-richtlijn </vt:lpstr>
      <vt:lpstr>Lunch</vt:lpstr>
      <vt:lpstr> Instrumenten voor de EOR-afgevaardigden, ontwikkeld door Mark Bergfeld, UNI Europa </vt:lpstr>
      <vt:lpstr>Volgend seminarie van de WG EOR op 31/3-01/04 2026 –  Prochain séminaire du GT CEE les 31/3-01/04 2026</vt:lpstr>
    </vt:vector>
  </TitlesOfParts>
  <Company>ACCG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Valérie Debatisse</dc:creator>
  <cp:lastModifiedBy>Jérémy Dejardin</cp:lastModifiedBy>
  <cp:revision>33</cp:revision>
  <dcterms:created xsi:type="dcterms:W3CDTF">2013-12-02T08:57:32Z</dcterms:created>
  <dcterms:modified xsi:type="dcterms:W3CDTF">2025-12-15T13:18:29Z</dcterms:modified>
</cp:coreProperties>
</file>